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  <p:sldId id="269" r:id="rId11"/>
    <p:sldId id="267" r:id="rId12"/>
    <p:sldId id="266" r:id="rId13"/>
    <p:sldId id="268" r:id="rId14"/>
  </p:sldIdLst>
  <p:sldSz cx="9144000" cy="6858000" type="screen4x3"/>
  <p:notesSz cx="10020300" cy="6888163"/>
  <p:defaultTextStyle>
    <a:defPPr>
      <a:defRPr lang="de-DE"/>
    </a:defPPr>
    <a:lvl1pPr marL="0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6381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0">
          <p15:clr>
            <a:srgbClr val="A4A3A4"/>
          </p15:clr>
        </p15:guide>
        <p15:guide id="2" orient="horz" pos="109">
          <p15:clr>
            <a:srgbClr val="A4A3A4"/>
          </p15:clr>
        </p15:guide>
        <p15:guide id="3" orient="horz" pos="675">
          <p15:clr>
            <a:srgbClr val="A4A3A4"/>
          </p15:clr>
        </p15:guide>
        <p15:guide id="4" orient="horz" pos="3861">
          <p15:clr>
            <a:srgbClr val="A4A3A4"/>
          </p15:clr>
        </p15:guide>
        <p15:guide id="5" orient="horz" pos="567">
          <p15:clr>
            <a:srgbClr val="A4A3A4"/>
          </p15:clr>
        </p15:guide>
        <p15:guide id="6" orient="horz" pos="903">
          <p15:clr>
            <a:srgbClr val="A4A3A4"/>
          </p15:clr>
        </p15:guide>
        <p15:guide id="7" orient="horz" pos="141">
          <p15:clr>
            <a:srgbClr val="A4A3A4"/>
          </p15:clr>
        </p15:guide>
        <p15:guide id="8" pos="114">
          <p15:clr>
            <a:srgbClr val="A4A3A4"/>
          </p15:clr>
        </p15:guide>
        <p15:guide id="9" pos="4743">
          <p15:clr>
            <a:srgbClr val="A4A3A4"/>
          </p15:clr>
        </p15:guide>
        <p15:guide id="10" pos="2883">
          <p15:clr>
            <a:srgbClr val="A4A3A4"/>
          </p15:clr>
        </p15:guide>
        <p15:guide id="11" pos="229">
          <p15:clr>
            <a:srgbClr val="A4A3A4"/>
          </p15:clr>
        </p15:guide>
        <p15:guide id="12" pos="5643">
          <p15:clr>
            <a:srgbClr val="A4A3A4"/>
          </p15:clr>
        </p15:guide>
        <p15:guide id="13" pos="4631">
          <p15:clr>
            <a:srgbClr val="A4A3A4"/>
          </p15:clr>
        </p15:guide>
        <p15:guide id="14" pos="4519">
          <p15:clr>
            <a:srgbClr val="A4A3A4"/>
          </p15:clr>
        </p15:guide>
        <p15:guide id="15" pos="38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resa Bettmann" initials="TB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39"/>
    <a:srgbClr val="1A3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8677" autoAdjust="0"/>
  </p:normalViewPr>
  <p:slideViewPr>
    <p:cSldViewPr snapToGrid="0" snapToObjects="1">
      <p:cViewPr>
        <p:scale>
          <a:sx n="75" d="100"/>
          <a:sy n="75" d="100"/>
        </p:scale>
        <p:origin x="1254" y="1014"/>
      </p:cViewPr>
      <p:guideLst>
        <p:guide orient="horz" pos="4090"/>
        <p:guide orient="horz" pos="109"/>
        <p:guide orient="horz" pos="675"/>
        <p:guide orient="horz" pos="3861"/>
        <p:guide orient="horz" pos="567"/>
        <p:guide orient="horz" pos="903"/>
        <p:guide orient="horz" pos="141"/>
        <p:guide pos="114"/>
        <p:guide pos="4743"/>
        <p:guide pos="2883"/>
        <p:guide pos="229"/>
        <p:guide pos="5643"/>
        <p:guide pos="4631"/>
        <p:guide pos="4519"/>
        <p:guide pos="3837"/>
      </p:guideLst>
    </p:cSldViewPr>
  </p:slideViewPr>
  <p:outlineViewPr>
    <p:cViewPr>
      <p:scale>
        <a:sx n="33" d="100"/>
        <a:sy n="33" d="100"/>
      </p:scale>
      <p:origin x="0" y="14214"/>
    </p:cViewPr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1ACDC-19EE-4145-AC79-5EEFCEF2357D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FA8B8C-EBAF-4E54-8638-D13787EAC78A}">
      <dgm:prSet phldrT="[Text]"/>
      <dgm:spPr/>
      <dgm:t>
        <a:bodyPr/>
        <a:lstStyle/>
        <a:p>
          <a:r>
            <a:rPr lang="de-DE" dirty="0" smtClean="0"/>
            <a:t>Input</a:t>
          </a:r>
          <a:endParaRPr lang="de-DE" dirty="0"/>
        </a:p>
      </dgm:t>
    </dgm:pt>
    <dgm:pt modelId="{B2740FE3-433D-4B1A-AD15-2A1B8256633C}" type="parTrans" cxnId="{7582CC3E-828A-4AD2-BA04-E2959176C251}">
      <dgm:prSet/>
      <dgm:spPr/>
      <dgm:t>
        <a:bodyPr/>
        <a:lstStyle/>
        <a:p>
          <a:endParaRPr lang="de-DE"/>
        </a:p>
      </dgm:t>
    </dgm:pt>
    <dgm:pt modelId="{FD452A43-8C22-4DAA-B18A-E6D324B1B94E}" type="sibTrans" cxnId="{7582CC3E-828A-4AD2-BA04-E2959176C251}">
      <dgm:prSet/>
      <dgm:spPr/>
      <dgm:t>
        <a:bodyPr/>
        <a:lstStyle/>
        <a:p>
          <a:endParaRPr lang="de-DE"/>
        </a:p>
      </dgm:t>
    </dgm:pt>
    <dgm:pt modelId="{901EC805-050A-4992-8618-F82AA21B4AFA}">
      <dgm:prSet phldrT="[Text]" custT="1"/>
      <dgm:spPr/>
      <dgm:t>
        <a:bodyPr/>
        <a:lstStyle/>
        <a:p>
          <a:r>
            <a:rPr lang="de-DE" sz="3600" dirty="0" smtClean="0"/>
            <a:t>Mario Hellenkamp</a:t>
          </a:r>
          <a:endParaRPr lang="de-DE" sz="3600" dirty="0"/>
        </a:p>
      </dgm:t>
    </dgm:pt>
    <dgm:pt modelId="{71B66C44-29E1-47EC-BB04-09F4C5EA83C8}" type="parTrans" cxnId="{3761AECF-6D26-46E9-ACD7-58AB63F50DEF}">
      <dgm:prSet/>
      <dgm:spPr/>
      <dgm:t>
        <a:bodyPr/>
        <a:lstStyle/>
        <a:p>
          <a:endParaRPr lang="de-DE"/>
        </a:p>
      </dgm:t>
    </dgm:pt>
    <dgm:pt modelId="{78F77B71-762D-4693-9885-3F3A19392FE9}" type="sibTrans" cxnId="{3761AECF-6D26-46E9-ACD7-58AB63F50DEF}">
      <dgm:prSet/>
      <dgm:spPr/>
      <dgm:t>
        <a:bodyPr/>
        <a:lstStyle/>
        <a:p>
          <a:endParaRPr lang="de-DE"/>
        </a:p>
      </dgm:t>
    </dgm:pt>
    <dgm:pt modelId="{ED601CF3-0F91-459F-BF52-236FD8192DA5}">
      <dgm:prSet phldrT="[Text]"/>
      <dgm:spPr/>
      <dgm:t>
        <a:bodyPr/>
        <a:lstStyle/>
        <a:p>
          <a:r>
            <a:rPr lang="de-DE" dirty="0" smtClean="0"/>
            <a:t>Processing</a:t>
          </a:r>
          <a:endParaRPr lang="de-DE" dirty="0"/>
        </a:p>
      </dgm:t>
    </dgm:pt>
    <dgm:pt modelId="{DD1A5D7B-C9FA-4155-9E2F-EE1CCD700E24}" type="parTrans" cxnId="{370CBE70-F41D-4FFC-8590-C8206E700E95}">
      <dgm:prSet/>
      <dgm:spPr/>
      <dgm:t>
        <a:bodyPr/>
        <a:lstStyle/>
        <a:p>
          <a:endParaRPr lang="de-DE"/>
        </a:p>
      </dgm:t>
    </dgm:pt>
    <dgm:pt modelId="{575ACB9D-F7A6-4637-A7A7-38F388F79BF8}" type="sibTrans" cxnId="{370CBE70-F41D-4FFC-8590-C8206E700E95}">
      <dgm:prSet/>
      <dgm:spPr/>
      <dgm:t>
        <a:bodyPr/>
        <a:lstStyle/>
        <a:p>
          <a:endParaRPr lang="de-DE"/>
        </a:p>
      </dgm:t>
    </dgm:pt>
    <dgm:pt modelId="{36A43301-7614-47D6-AC0B-A3AD83230375}">
      <dgm:prSet phldrT="[Text]" custT="1"/>
      <dgm:spPr/>
      <dgm:t>
        <a:bodyPr/>
        <a:lstStyle/>
        <a:p>
          <a:r>
            <a:rPr lang="de-DE" sz="3600" dirty="0" smtClean="0"/>
            <a:t>Andreas Schäfer</a:t>
          </a:r>
          <a:endParaRPr lang="de-DE" sz="3600" dirty="0"/>
        </a:p>
      </dgm:t>
    </dgm:pt>
    <dgm:pt modelId="{5F811602-823D-4DCF-8790-022E75CE16CF}" type="parTrans" cxnId="{D9BF23A1-F584-4C22-B272-5299E02DF618}">
      <dgm:prSet/>
      <dgm:spPr/>
      <dgm:t>
        <a:bodyPr/>
        <a:lstStyle/>
        <a:p>
          <a:endParaRPr lang="de-DE"/>
        </a:p>
      </dgm:t>
    </dgm:pt>
    <dgm:pt modelId="{46931514-30AF-44C0-9C8B-7AB2496C28BE}" type="sibTrans" cxnId="{D9BF23A1-F584-4C22-B272-5299E02DF618}">
      <dgm:prSet/>
      <dgm:spPr/>
      <dgm:t>
        <a:bodyPr/>
        <a:lstStyle/>
        <a:p>
          <a:endParaRPr lang="de-DE"/>
        </a:p>
      </dgm:t>
    </dgm:pt>
    <dgm:pt modelId="{C252BCDD-E214-4BDD-8DE3-A4CC4B4F9CAA}">
      <dgm:prSet phldrT="[Text]"/>
      <dgm:spPr/>
      <dgm:t>
        <a:bodyPr/>
        <a:lstStyle/>
        <a:p>
          <a:r>
            <a:rPr lang="de-DE" dirty="0" smtClean="0"/>
            <a:t>Output</a:t>
          </a:r>
          <a:endParaRPr lang="de-DE" dirty="0"/>
        </a:p>
      </dgm:t>
    </dgm:pt>
    <dgm:pt modelId="{4529D41B-29BF-4896-BF40-5D27478C6B28}" type="parTrans" cxnId="{654C647D-1287-4B79-87A6-960B2DAD23FF}">
      <dgm:prSet/>
      <dgm:spPr/>
      <dgm:t>
        <a:bodyPr/>
        <a:lstStyle/>
        <a:p>
          <a:endParaRPr lang="de-DE"/>
        </a:p>
      </dgm:t>
    </dgm:pt>
    <dgm:pt modelId="{06E6E590-6473-453F-9182-B9240473B9C0}" type="sibTrans" cxnId="{654C647D-1287-4B79-87A6-960B2DAD23FF}">
      <dgm:prSet/>
      <dgm:spPr/>
      <dgm:t>
        <a:bodyPr/>
        <a:lstStyle/>
        <a:p>
          <a:endParaRPr lang="de-DE"/>
        </a:p>
      </dgm:t>
    </dgm:pt>
    <dgm:pt modelId="{E0681A95-05AC-496E-B494-3CCA81DF2AF4}">
      <dgm:prSet phldrT="[Text]" custT="1"/>
      <dgm:spPr/>
      <dgm:t>
        <a:bodyPr/>
        <a:lstStyle/>
        <a:p>
          <a:r>
            <a:rPr lang="de-DE" sz="3600" dirty="0" smtClean="0"/>
            <a:t>Marius </a:t>
          </a:r>
          <a:r>
            <a:rPr lang="de-DE" sz="3600" dirty="0" err="1" smtClean="0"/>
            <a:t>Spancken</a:t>
          </a:r>
          <a:endParaRPr lang="de-DE" sz="3600" dirty="0"/>
        </a:p>
      </dgm:t>
    </dgm:pt>
    <dgm:pt modelId="{7A986C51-8AB1-4857-A107-717FA9F4B7DB}" type="parTrans" cxnId="{64A81E5B-11C1-451B-B660-C3E6913C0E05}">
      <dgm:prSet/>
      <dgm:spPr/>
      <dgm:t>
        <a:bodyPr/>
        <a:lstStyle/>
        <a:p>
          <a:endParaRPr lang="de-DE"/>
        </a:p>
      </dgm:t>
    </dgm:pt>
    <dgm:pt modelId="{8BA3E846-AE06-4681-BC97-875B025393E8}" type="sibTrans" cxnId="{64A81E5B-11C1-451B-B660-C3E6913C0E05}">
      <dgm:prSet/>
      <dgm:spPr/>
      <dgm:t>
        <a:bodyPr/>
        <a:lstStyle/>
        <a:p>
          <a:endParaRPr lang="de-DE"/>
        </a:p>
      </dgm:t>
    </dgm:pt>
    <dgm:pt modelId="{65B9A315-8A66-4CD0-B256-5B1A352E8A94}" type="pres">
      <dgm:prSet presAssocID="{9F81ACDC-19EE-4145-AC79-5EEFCEF235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DCBDE1-3C1C-4EFE-85ED-77E69D357239}" type="pres">
      <dgm:prSet presAssocID="{9FFA8B8C-EBAF-4E54-8638-D13787EAC78A}" presName="composite" presStyleCnt="0"/>
      <dgm:spPr/>
    </dgm:pt>
    <dgm:pt modelId="{C59A4717-2661-47D8-92EE-C830A319A48A}" type="pres">
      <dgm:prSet presAssocID="{9FFA8B8C-EBAF-4E54-8638-D13787EAC78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88019B-78CC-4CAA-A7E2-33D3BAB35E36}" type="pres">
      <dgm:prSet presAssocID="{9FFA8B8C-EBAF-4E54-8638-D13787EAC78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AC5391-0797-4AAA-A1ED-F404237BA318}" type="pres">
      <dgm:prSet presAssocID="{FD452A43-8C22-4DAA-B18A-E6D324B1B94E}" presName="sp" presStyleCnt="0"/>
      <dgm:spPr/>
    </dgm:pt>
    <dgm:pt modelId="{FA77F544-5BCA-4DF7-B23B-76207215DC31}" type="pres">
      <dgm:prSet presAssocID="{ED601CF3-0F91-459F-BF52-236FD8192DA5}" presName="composite" presStyleCnt="0"/>
      <dgm:spPr/>
    </dgm:pt>
    <dgm:pt modelId="{F1D1E68C-8D5C-4475-BDFA-29DB5C9D26AB}" type="pres">
      <dgm:prSet presAssocID="{ED601CF3-0F91-459F-BF52-236FD8192DA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B73C90-B951-4413-8235-DB0E0C562FB5}" type="pres">
      <dgm:prSet presAssocID="{ED601CF3-0F91-459F-BF52-236FD8192DA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47DFF-E38F-4F73-B235-F70D2D3501B2}" type="pres">
      <dgm:prSet presAssocID="{575ACB9D-F7A6-4637-A7A7-38F388F79BF8}" presName="sp" presStyleCnt="0"/>
      <dgm:spPr/>
    </dgm:pt>
    <dgm:pt modelId="{E6F2C46F-83F6-4717-AA58-F79C50C02870}" type="pres">
      <dgm:prSet presAssocID="{C252BCDD-E214-4BDD-8DE3-A4CC4B4F9CAA}" presName="composite" presStyleCnt="0"/>
      <dgm:spPr/>
    </dgm:pt>
    <dgm:pt modelId="{BB1441A7-B9E7-46F9-A9FA-0E896F41371A}" type="pres">
      <dgm:prSet presAssocID="{C252BCDD-E214-4BDD-8DE3-A4CC4B4F9C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9BF398-86EB-438C-8F34-758B9394FB11}" type="pres">
      <dgm:prSet presAssocID="{C252BCDD-E214-4BDD-8DE3-A4CC4B4F9C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E3C57DA-5374-4C86-93EE-56712FE44155}" type="presOf" srcId="{901EC805-050A-4992-8618-F82AA21B4AFA}" destId="{1788019B-78CC-4CAA-A7E2-33D3BAB35E36}" srcOrd="0" destOrd="0" presId="urn:microsoft.com/office/officeart/2005/8/layout/chevron2"/>
    <dgm:cxn modelId="{ECC4CFC0-3C93-4514-8C42-1D0721A8F850}" type="presOf" srcId="{ED601CF3-0F91-459F-BF52-236FD8192DA5}" destId="{F1D1E68C-8D5C-4475-BDFA-29DB5C9D26AB}" srcOrd="0" destOrd="0" presId="urn:microsoft.com/office/officeart/2005/8/layout/chevron2"/>
    <dgm:cxn modelId="{7582CC3E-828A-4AD2-BA04-E2959176C251}" srcId="{9F81ACDC-19EE-4145-AC79-5EEFCEF2357D}" destId="{9FFA8B8C-EBAF-4E54-8638-D13787EAC78A}" srcOrd="0" destOrd="0" parTransId="{B2740FE3-433D-4B1A-AD15-2A1B8256633C}" sibTransId="{FD452A43-8C22-4DAA-B18A-E6D324B1B94E}"/>
    <dgm:cxn modelId="{8F6C6876-831C-49EC-9CE2-9C04CFC7C085}" type="presOf" srcId="{9F81ACDC-19EE-4145-AC79-5EEFCEF2357D}" destId="{65B9A315-8A66-4CD0-B256-5B1A352E8A94}" srcOrd="0" destOrd="0" presId="urn:microsoft.com/office/officeart/2005/8/layout/chevron2"/>
    <dgm:cxn modelId="{3761AECF-6D26-46E9-ACD7-58AB63F50DEF}" srcId="{9FFA8B8C-EBAF-4E54-8638-D13787EAC78A}" destId="{901EC805-050A-4992-8618-F82AA21B4AFA}" srcOrd="0" destOrd="0" parTransId="{71B66C44-29E1-47EC-BB04-09F4C5EA83C8}" sibTransId="{78F77B71-762D-4693-9885-3F3A19392FE9}"/>
    <dgm:cxn modelId="{D9BF23A1-F584-4C22-B272-5299E02DF618}" srcId="{ED601CF3-0F91-459F-BF52-236FD8192DA5}" destId="{36A43301-7614-47D6-AC0B-A3AD83230375}" srcOrd="0" destOrd="0" parTransId="{5F811602-823D-4DCF-8790-022E75CE16CF}" sibTransId="{46931514-30AF-44C0-9C8B-7AB2496C28BE}"/>
    <dgm:cxn modelId="{654C647D-1287-4B79-87A6-960B2DAD23FF}" srcId="{9F81ACDC-19EE-4145-AC79-5EEFCEF2357D}" destId="{C252BCDD-E214-4BDD-8DE3-A4CC4B4F9CAA}" srcOrd="2" destOrd="0" parTransId="{4529D41B-29BF-4896-BF40-5D27478C6B28}" sibTransId="{06E6E590-6473-453F-9182-B9240473B9C0}"/>
    <dgm:cxn modelId="{8669D49A-FEDF-44F1-A86F-D6A5C764048B}" type="presOf" srcId="{E0681A95-05AC-496E-B494-3CCA81DF2AF4}" destId="{FA9BF398-86EB-438C-8F34-758B9394FB11}" srcOrd="0" destOrd="0" presId="urn:microsoft.com/office/officeart/2005/8/layout/chevron2"/>
    <dgm:cxn modelId="{C194447E-138B-42D8-905F-AFF4237DBFF0}" type="presOf" srcId="{36A43301-7614-47D6-AC0B-A3AD83230375}" destId="{47B73C90-B951-4413-8235-DB0E0C562FB5}" srcOrd="0" destOrd="0" presId="urn:microsoft.com/office/officeart/2005/8/layout/chevron2"/>
    <dgm:cxn modelId="{370CBE70-F41D-4FFC-8590-C8206E700E95}" srcId="{9F81ACDC-19EE-4145-AC79-5EEFCEF2357D}" destId="{ED601CF3-0F91-459F-BF52-236FD8192DA5}" srcOrd="1" destOrd="0" parTransId="{DD1A5D7B-C9FA-4155-9E2F-EE1CCD700E24}" sibTransId="{575ACB9D-F7A6-4637-A7A7-38F388F79BF8}"/>
    <dgm:cxn modelId="{64A81E5B-11C1-451B-B660-C3E6913C0E05}" srcId="{C252BCDD-E214-4BDD-8DE3-A4CC4B4F9CAA}" destId="{E0681A95-05AC-496E-B494-3CCA81DF2AF4}" srcOrd="0" destOrd="0" parTransId="{7A986C51-8AB1-4857-A107-717FA9F4B7DB}" sibTransId="{8BA3E846-AE06-4681-BC97-875B025393E8}"/>
    <dgm:cxn modelId="{65153B68-7461-41FE-B428-BF7E4D3FBD83}" type="presOf" srcId="{9FFA8B8C-EBAF-4E54-8638-D13787EAC78A}" destId="{C59A4717-2661-47D8-92EE-C830A319A48A}" srcOrd="0" destOrd="0" presId="urn:microsoft.com/office/officeart/2005/8/layout/chevron2"/>
    <dgm:cxn modelId="{34604D8E-D853-42CA-AF16-5402BE782CFF}" type="presOf" srcId="{C252BCDD-E214-4BDD-8DE3-A4CC4B4F9CAA}" destId="{BB1441A7-B9E7-46F9-A9FA-0E896F41371A}" srcOrd="0" destOrd="0" presId="urn:microsoft.com/office/officeart/2005/8/layout/chevron2"/>
    <dgm:cxn modelId="{04BB3F96-3CDE-471B-A631-74A2FB9CAD34}" type="presParOf" srcId="{65B9A315-8A66-4CD0-B256-5B1A352E8A94}" destId="{24DCBDE1-3C1C-4EFE-85ED-77E69D357239}" srcOrd="0" destOrd="0" presId="urn:microsoft.com/office/officeart/2005/8/layout/chevron2"/>
    <dgm:cxn modelId="{BFC96431-2A58-4664-8557-0B92A4D11CB1}" type="presParOf" srcId="{24DCBDE1-3C1C-4EFE-85ED-77E69D357239}" destId="{C59A4717-2661-47D8-92EE-C830A319A48A}" srcOrd="0" destOrd="0" presId="urn:microsoft.com/office/officeart/2005/8/layout/chevron2"/>
    <dgm:cxn modelId="{4D13DC01-041A-485C-B0EC-501B78182D4E}" type="presParOf" srcId="{24DCBDE1-3C1C-4EFE-85ED-77E69D357239}" destId="{1788019B-78CC-4CAA-A7E2-33D3BAB35E36}" srcOrd="1" destOrd="0" presId="urn:microsoft.com/office/officeart/2005/8/layout/chevron2"/>
    <dgm:cxn modelId="{AB2EEA3A-179E-4534-B2B0-C87233128816}" type="presParOf" srcId="{65B9A315-8A66-4CD0-B256-5B1A352E8A94}" destId="{34AC5391-0797-4AAA-A1ED-F404237BA318}" srcOrd="1" destOrd="0" presId="urn:microsoft.com/office/officeart/2005/8/layout/chevron2"/>
    <dgm:cxn modelId="{669F417E-9F85-4234-94E0-EE71883A460F}" type="presParOf" srcId="{65B9A315-8A66-4CD0-B256-5B1A352E8A94}" destId="{FA77F544-5BCA-4DF7-B23B-76207215DC31}" srcOrd="2" destOrd="0" presId="urn:microsoft.com/office/officeart/2005/8/layout/chevron2"/>
    <dgm:cxn modelId="{EDDC752B-71C2-4BDC-95F2-F344A7DC6589}" type="presParOf" srcId="{FA77F544-5BCA-4DF7-B23B-76207215DC31}" destId="{F1D1E68C-8D5C-4475-BDFA-29DB5C9D26AB}" srcOrd="0" destOrd="0" presId="urn:microsoft.com/office/officeart/2005/8/layout/chevron2"/>
    <dgm:cxn modelId="{871ED2AF-0E06-489D-808A-FFFFD86ECBAF}" type="presParOf" srcId="{FA77F544-5BCA-4DF7-B23B-76207215DC31}" destId="{47B73C90-B951-4413-8235-DB0E0C562FB5}" srcOrd="1" destOrd="0" presId="urn:microsoft.com/office/officeart/2005/8/layout/chevron2"/>
    <dgm:cxn modelId="{8789EF45-B839-4340-AAAC-C3B9F3777827}" type="presParOf" srcId="{65B9A315-8A66-4CD0-B256-5B1A352E8A94}" destId="{EE547DFF-E38F-4F73-B235-F70D2D3501B2}" srcOrd="3" destOrd="0" presId="urn:microsoft.com/office/officeart/2005/8/layout/chevron2"/>
    <dgm:cxn modelId="{4FDDCE3F-100A-4803-9314-260F33C9BEE0}" type="presParOf" srcId="{65B9A315-8A66-4CD0-B256-5B1A352E8A94}" destId="{E6F2C46F-83F6-4717-AA58-F79C50C02870}" srcOrd="4" destOrd="0" presId="urn:microsoft.com/office/officeart/2005/8/layout/chevron2"/>
    <dgm:cxn modelId="{5262D643-8697-47CD-9B9D-89290FAB190F}" type="presParOf" srcId="{E6F2C46F-83F6-4717-AA58-F79C50C02870}" destId="{BB1441A7-B9E7-46F9-A9FA-0E896F41371A}" srcOrd="0" destOrd="0" presId="urn:microsoft.com/office/officeart/2005/8/layout/chevron2"/>
    <dgm:cxn modelId="{1E274D97-4E43-4D40-A1DB-6A26BD30F207}" type="presParOf" srcId="{E6F2C46F-83F6-4717-AA58-F79C50C02870}" destId="{FA9BF398-86EB-438C-8F34-758B9394FB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66548-A8CE-491E-A5E2-D6F1B300145A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FDD429-B840-4E5C-981F-F2CCF85308FA}">
      <dgm:prSet phldrT="[Text]"/>
      <dgm:spPr/>
      <dgm:t>
        <a:bodyPr/>
        <a:lstStyle/>
        <a:p>
          <a:r>
            <a:rPr lang="de-DE" dirty="0" smtClean="0"/>
            <a:t>HDFS</a:t>
          </a:r>
          <a:endParaRPr lang="de-DE" dirty="0"/>
        </a:p>
      </dgm:t>
    </dgm:pt>
    <dgm:pt modelId="{FC053E5C-659F-4769-A36F-95F454A1064D}" type="parTrans" cxnId="{27F13AFE-6C30-47CB-9314-95232121A492}">
      <dgm:prSet/>
      <dgm:spPr/>
      <dgm:t>
        <a:bodyPr/>
        <a:lstStyle/>
        <a:p>
          <a:endParaRPr lang="de-DE"/>
        </a:p>
      </dgm:t>
    </dgm:pt>
    <dgm:pt modelId="{1C70D129-2444-4B4F-AC14-816372BC601D}" type="sibTrans" cxnId="{27F13AFE-6C30-47CB-9314-95232121A492}">
      <dgm:prSet/>
      <dgm:spPr/>
      <dgm:t>
        <a:bodyPr/>
        <a:lstStyle/>
        <a:p>
          <a:endParaRPr lang="de-DE"/>
        </a:p>
      </dgm:t>
    </dgm:pt>
    <dgm:pt modelId="{3A01CE2C-437E-4B1D-92F6-99217DE51DF7}">
      <dgm:prSet phldrT="[Text]"/>
      <dgm:spPr/>
      <dgm:t>
        <a:bodyPr/>
        <a:lstStyle/>
        <a:p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err="1" smtClean="0"/>
            <a:t>Reduce</a:t>
          </a:r>
          <a:endParaRPr lang="de-DE" dirty="0"/>
        </a:p>
      </dgm:t>
    </dgm:pt>
    <dgm:pt modelId="{32E9F950-7811-4F33-A5B0-54E3463E0C66}" type="parTrans" cxnId="{82FADF11-ABC4-4B0C-B3C2-74839743BA57}">
      <dgm:prSet/>
      <dgm:spPr/>
      <dgm:t>
        <a:bodyPr/>
        <a:lstStyle/>
        <a:p>
          <a:endParaRPr lang="de-DE"/>
        </a:p>
      </dgm:t>
    </dgm:pt>
    <dgm:pt modelId="{912A0602-7B73-4C85-B24B-18DEF71A87AA}" type="sibTrans" cxnId="{82FADF11-ABC4-4B0C-B3C2-74839743BA57}">
      <dgm:prSet/>
      <dgm:spPr/>
      <dgm:t>
        <a:bodyPr/>
        <a:lstStyle/>
        <a:p>
          <a:endParaRPr lang="de-DE"/>
        </a:p>
      </dgm:t>
    </dgm:pt>
    <dgm:pt modelId="{61B84992-EE5B-4B0C-9C44-E2D7422BA225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FFE4CA2A-515E-438D-A5D4-8DB725B0D7B9}" type="parTrans" cxnId="{FD01E0D7-4CCD-4147-B76E-666E4E00470B}">
      <dgm:prSet/>
      <dgm:spPr/>
      <dgm:t>
        <a:bodyPr/>
        <a:lstStyle/>
        <a:p>
          <a:endParaRPr lang="de-DE"/>
        </a:p>
      </dgm:t>
    </dgm:pt>
    <dgm:pt modelId="{5E06666F-0CE7-4CD4-B6D6-DFD560FED113}" type="sibTrans" cxnId="{FD01E0D7-4CCD-4147-B76E-666E4E00470B}">
      <dgm:prSet/>
      <dgm:spPr/>
      <dgm:t>
        <a:bodyPr/>
        <a:lstStyle/>
        <a:p>
          <a:endParaRPr lang="de-DE"/>
        </a:p>
      </dgm:t>
    </dgm:pt>
    <dgm:pt modelId="{FFAC4CB2-17B4-4980-924D-08516FA6FFCB}">
      <dgm:prSet phldrT="[Text]"/>
      <dgm:spPr/>
      <dgm:t>
        <a:bodyPr/>
        <a:lstStyle/>
        <a:p>
          <a:r>
            <a:rPr lang="de-DE" dirty="0" smtClean="0"/>
            <a:t>Abfragen</a:t>
          </a:r>
          <a:endParaRPr lang="de-DE" dirty="0"/>
        </a:p>
      </dgm:t>
    </dgm:pt>
    <dgm:pt modelId="{3AC0C640-ACB2-4796-AAE8-2C9C28FCF440}" type="parTrans" cxnId="{1FB6DEE6-52CF-41DC-8530-146205FFFCA2}">
      <dgm:prSet/>
      <dgm:spPr/>
      <dgm:t>
        <a:bodyPr/>
        <a:lstStyle/>
        <a:p>
          <a:endParaRPr lang="de-DE"/>
        </a:p>
      </dgm:t>
    </dgm:pt>
    <dgm:pt modelId="{A68F6CEE-199D-4B2D-ACF0-489870AA2172}" type="sibTrans" cxnId="{1FB6DEE6-52CF-41DC-8530-146205FFFCA2}">
      <dgm:prSet/>
      <dgm:spPr/>
      <dgm:t>
        <a:bodyPr/>
        <a:lstStyle/>
        <a:p>
          <a:endParaRPr lang="de-DE"/>
        </a:p>
      </dgm:t>
    </dgm:pt>
    <dgm:pt modelId="{D0831A94-2AB0-49BA-8B4E-8AA66B8D31E5}" type="pres">
      <dgm:prSet presAssocID="{F0666548-A8CE-491E-A5E2-D6F1B30014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2670CD-7F9E-454A-85A8-C5C15A3EE3F5}" type="pres">
      <dgm:prSet presAssocID="{23FDD429-B840-4E5C-981F-F2CCF85308FA}" presName="compNode" presStyleCnt="0"/>
      <dgm:spPr/>
      <dgm:t>
        <a:bodyPr/>
        <a:lstStyle/>
        <a:p>
          <a:endParaRPr lang="de-DE"/>
        </a:p>
      </dgm:t>
    </dgm:pt>
    <dgm:pt modelId="{B6E215A2-ADC6-4C3C-A39B-5618EF8DC669}" type="pres">
      <dgm:prSet presAssocID="{23FDD429-B840-4E5C-981F-F2CCF85308FA}" presName="noGeometry" presStyleCnt="0"/>
      <dgm:spPr/>
      <dgm:t>
        <a:bodyPr/>
        <a:lstStyle/>
        <a:p>
          <a:endParaRPr lang="de-DE"/>
        </a:p>
      </dgm:t>
    </dgm:pt>
    <dgm:pt modelId="{59E5B6D6-E14E-4C3D-BE9F-355F59B144C4}" type="pres">
      <dgm:prSet presAssocID="{23FDD429-B840-4E5C-981F-F2CCF85308FA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C70106-9019-487B-A0B3-E58256AC545D}" type="pres">
      <dgm:prSet presAssocID="{23FDD429-B840-4E5C-981F-F2CCF85308FA}" presName="childTextHidden" presStyleLbl="bgAccFollowNode1" presStyleIdx="0" presStyleCnt="2"/>
      <dgm:spPr/>
      <dgm:t>
        <a:bodyPr/>
        <a:lstStyle/>
        <a:p>
          <a:endParaRPr lang="de-DE"/>
        </a:p>
      </dgm:t>
    </dgm:pt>
    <dgm:pt modelId="{E89F5E46-0C30-488F-8CD5-BCBBE7C603A2}" type="pres">
      <dgm:prSet presAssocID="{23FDD429-B840-4E5C-981F-F2CCF85308F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05EB7C-91B8-4A4F-BC0C-6A3F3E0ECE25}" type="pres">
      <dgm:prSet presAssocID="{23FDD429-B840-4E5C-981F-F2CCF85308FA}" presName="aSpace" presStyleCnt="0"/>
      <dgm:spPr/>
      <dgm:t>
        <a:bodyPr/>
        <a:lstStyle/>
        <a:p>
          <a:endParaRPr lang="de-DE"/>
        </a:p>
      </dgm:t>
    </dgm:pt>
    <dgm:pt modelId="{1E4423AB-9463-47B8-9D21-434DDC6486D8}" type="pres">
      <dgm:prSet presAssocID="{61B84992-EE5B-4B0C-9C44-E2D7422BA225}" presName="compNode" presStyleCnt="0"/>
      <dgm:spPr/>
      <dgm:t>
        <a:bodyPr/>
        <a:lstStyle/>
        <a:p>
          <a:endParaRPr lang="de-DE"/>
        </a:p>
      </dgm:t>
    </dgm:pt>
    <dgm:pt modelId="{2D13D9BC-FF0E-4FD6-BF78-5C3F0E31DF10}" type="pres">
      <dgm:prSet presAssocID="{61B84992-EE5B-4B0C-9C44-E2D7422BA225}" presName="noGeometry" presStyleCnt="0"/>
      <dgm:spPr/>
      <dgm:t>
        <a:bodyPr/>
        <a:lstStyle/>
        <a:p>
          <a:endParaRPr lang="de-DE"/>
        </a:p>
      </dgm:t>
    </dgm:pt>
    <dgm:pt modelId="{1EFB0C34-0689-4C00-BCF8-880C799C6E7E}" type="pres">
      <dgm:prSet presAssocID="{61B84992-EE5B-4B0C-9C44-E2D7422BA225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3A40-A346-4FD9-9191-31C9898DF476}" type="pres">
      <dgm:prSet presAssocID="{61B84992-EE5B-4B0C-9C44-E2D7422BA225}" presName="childTextHidden" presStyleLbl="bgAccFollowNode1" presStyleIdx="1" presStyleCnt="2"/>
      <dgm:spPr/>
      <dgm:t>
        <a:bodyPr/>
        <a:lstStyle/>
        <a:p>
          <a:endParaRPr lang="de-DE"/>
        </a:p>
      </dgm:t>
    </dgm:pt>
    <dgm:pt modelId="{3C481E5F-2165-4A19-BA99-EB680DBAF84A}" type="pres">
      <dgm:prSet presAssocID="{61B84992-EE5B-4B0C-9C44-E2D7422BA2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1E0D7-4CCD-4147-B76E-666E4E00470B}" srcId="{F0666548-A8CE-491E-A5E2-D6F1B300145A}" destId="{61B84992-EE5B-4B0C-9C44-E2D7422BA225}" srcOrd="1" destOrd="0" parTransId="{FFE4CA2A-515E-438D-A5D4-8DB725B0D7B9}" sibTransId="{5E06666F-0CE7-4CD4-B6D6-DFD560FED113}"/>
    <dgm:cxn modelId="{6635E99D-0131-4F6B-9B85-7869E73BF0AA}" type="presOf" srcId="{FFAC4CB2-17B4-4980-924D-08516FA6FFCB}" destId="{1EFB0C34-0689-4C00-BCF8-880C799C6E7E}" srcOrd="0" destOrd="0" presId="urn:microsoft.com/office/officeart/2005/8/layout/hProcess6"/>
    <dgm:cxn modelId="{23781217-7D71-433D-99B2-2F9152B85C6B}" type="presOf" srcId="{3A01CE2C-437E-4B1D-92F6-99217DE51DF7}" destId="{45C70106-9019-487B-A0B3-E58256AC545D}" srcOrd="1" destOrd="0" presId="urn:microsoft.com/office/officeart/2005/8/layout/hProcess6"/>
    <dgm:cxn modelId="{C386AE60-F92B-421B-94CC-4A0955B7D040}" type="presOf" srcId="{61B84992-EE5B-4B0C-9C44-E2D7422BA225}" destId="{3C481E5F-2165-4A19-BA99-EB680DBAF84A}" srcOrd="0" destOrd="0" presId="urn:microsoft.com/office/officeart/2005/8/layout/hProcess6"/>
    <dgm:cxn modelId="{82FADF11-ABC4-4B0C-B3C2-74839743BA57}" srcId="{23FDD429-B840-4E5C-981F-F2CCF85308FA}" destId="{3A01CE2C-437E-4B1D-92F6-99217DE51DF7}" srcOrd="0" destOrd="0" parTransId="{32E9F950-7811-4F33-A5B0-54E3463E0C66}" sibTransId="{912A0602-7B73-4C85-B24B-18DEF71A87AA}"/>
    <dgm:cxn modelId="{27F13AFE-6C30-47CB-9314-95232121A492}" srcId="{F0666548-A8CE-491E-A5E2-D6F1B300145A}" destId="{23FDD429-B840-4E5C-981F-F2CCF85308FA}" srcOrd="0" destOrd="0" parTransId="{FC053E5C-659F-4769-A36F-95F454A1064D}" sibTransId="{1C70D129-2444-4B4F-AC14-816372BC601D}"/>
    <dgm:cxn modelId="{E741DB8E-E445-4BE2-B5E2-D2DF03BFA459}" type="presOf" srcId="{FFAC4CB2-17B4-4980-924D-08516FA6FFCB}" destId="{BEA43A40-A346-4FD9-9191-31C9898DF476}" srcOrd="1" destOrd="0" presId="urn:microsoft.com/office/officeart/2005/8/layout/hProcess6"/>
    <dgm:cxn modelId="{3E487C98-C53B-48D7-AF8E-9FDAE9651EA5}" type="presOf" srcId="{23FDD429-B840-4E5C-981F-F2CCF85308FA}" destId="{E89F5E46-0C30-488F-8CD5-BCBBE7C603A2}" srcOrd="0" destOrd="0" presId="urn:microsoft.com/office/officeart/2005/8/layout/hProcess6"/>
    <dgm:cxn modelId="{C2C3C140-49C0-49FD-B188-813A4E1E7D33}" type="presOf" srcId="{3A01CE2C-437E-4B1D-92F6-99217DE51DF7}" destId="{59E5B6D6-E14E-4C3D-BE9F-355F59B144C4}" srcOrd="0" destOrd="0" presId="urn:microsoft.com/office/officeart/2005/8/layout/hProcess6"/>
    <dgm:cxn modelId="{1FB6DEE6-52CF-41DC-8530-146205FFFCA2}" srcId="{61B84992-EE5B-4B0C-9C44-E2D7422BA225}" destId="{FFAC4CB2-17B4-4980-924D-08516FA6FFCB}" srcOrd="0" destOrd="0" parTransId="{3AC0C640-ACB2-4796-AAE8-2C9C28FCF440}" sibTransId="{A68F6CEE-199D-4B2D-ACF0-489870AA2172}"/>
    <dgm:cxn modelId="{D6C1B970-855C-4E42-BB26-4345AFC9AF97}" type="presOf" srcId="{F0666548-A8CE-491E-A5E2-D6F1B300145A}" destId="{D0831A94-2AB0-49BA-8B4E-8AA66B8D31E5}" srcOrd="0" destOrd="0" presId="urn:microsoft.com/office/officeart/2005/8/layout/hProcess6"/>
    <dgm:cxn modelId="{4ADC8006-EEA0-46C7-A669-B7521D77414C}" type="presParOf" srcId="{D0831A94-2AB0-49BA-8B4E-8AA66B8D31E5}" destId="{372670CD-7F9E-454A-85A8-C5C15A3EE3F5}" srcOrd="0" destOrd="0" presId="urn:microsoft.com/office/officeart/2005/8/layout/hProcess6"/>
    <dgm:cxn modelId="{42791504-A3EF-4B8F-A213-0D4018ED8320}" type="presParOf" srcId="{372670CD-7F9E-454A-85A8-C5C15A3EE3F5}" destId="{B6E215A2-ADC6-4C3C-A39B-5618EF8DC669}" srcOrd="0" destOrd="0" presId="urn:microsoft.com/office/officeart/2005/8/layout/hProcess6"/>
    <dgm:cxn modelId="{9C66DCC1-CAFA-4FFE-B731-1C05B06B6A4B}" type="presParOf" srcId="{372670CD-7F9E-454A-85A8-C5C15A3EE3F5}" destId="{59E5B6D6-E14E-4C3D-BE9F-355F59B144C4}" srcOrd="1" destOrd="0" presId="urn:microsoft.com/office/officeart/2005/8/layout/hProcess6"/>
    <dgm:cxn modelId="{66500BA3-CEF1-47D2-83AD-1C5A41B46C62}" type="presParOf" srcId="{372670CD-7F9E-454A-85A8-C5C15A3EE3F5}" destId="{45C70106-9019-487B-A0B3-E58256AC545D}" srcOrd="2" destOrd="0" presId="urn:microsoft.com/office/officeart/2005/8/layout/hProcess6"/>
    <dgm:cxn modelId="{62FA57EC-0845-4929-A33A-7CCA032B0A08}" type="presParOf" srcId="{372670CD-7F9E-454A-85A8-C5C15A3EE3F5}" destId="{E89F5E46-0C30-488F-8CD5-BCBBE7C603A2}" srcOrd="3" destOrd="0" presId="urn:microsoft.com/office/officeart/2005/8/layout/hProcess6"/>
    <dgm:cxn modelId="{F550C42F-D4F9-4A80-8E50-9C6282E5AF29}" type="presParOf" srcId="{D0831A94-2AB0-49BA-8B4E-8AA66B8D31E5}" destId="{C205EB7C-91B8-4A4F-BC0C-6A3F3E0ECE25}" srcOrd="1" destOrd="0" presId="urn:microsoft.com/office/officeart/2005/8/layout/hProcess6"/>
    <dgm:cxn modelId="{0A8A32A4-D07F-48E3-AD23-44B17C6C333A}" type="presParOf" srcId="{D0831A94-2AB0-49BA-8B4E-8AA66B8D31E5}" destId="{1E4423AB-9463-47B8-9D21-434DDC6486D8}" srcOrd="2" destOrd="0" presId="urn:microsoft.com/office/officeart/2005/8/layout/hProcess6"/>
    <dgm:cxn modelId="{07DD69ED-DFD8-4001-8CF3-9869EB6207AD}" type="presParOf" srcId="{1E4423AB-9463-47B8-9D21-434DDC6486D8}" destId="{2D13D9BC-FF0E-4FD6-BF78-5C3F0E31DF10}" srcOrd="0" destOrd="0" presId="urn:microsoft.com/office/officeart/2005/8/layout/hProcess6"/>
    <dgm:cxn modelId="{7C4813B8-EBA5-4DF4-B263-1323E7B237F8}" type="presParOf" srcId="{1E4423AB-9463-47B8-9D21-434DDC6486D8}" destId="{1EFB0C34-0689-4C00-BCF8-880C799C6E7E}" srcOrd="1" destOrd="0" presId="urn:microsoft.com/office/officeart/2005/8/layout/hProcess6"/>
    <dgm:cxn modelId="{869AFC00-E9DD-466F-A5C3-89C58C55C361}" type="presParOf" srcId="{1E4423AB-9463-47B8-9D21-434DDC6486D8}" destId="{BEA43A40-A346-4FD9-9191-31C9898DF476}" srcOrd="2" destOrd="0" presId="urn:microsoft.com/office/officeart/2005/8/layout/hProcess6"/>
    <dgm:cxn modelId="{7FB4140B-EB6B-46A9-AFCB-632CD8FDE290}" type="presParOf" srcId="{1E4423AB-9463-47B8-9D21-434DDC6486D8}" destId="{3C481E5F-2165-4A19-BA99-EB680DBAF8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921F36-E666-47FF-9324-FE42BEFE691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E20719-1750-4D6E-84D6-F00BBEA007D3}">
      <dgm:prSet phldrT="[Text]"/>
      <dgm:spPr/>
      <dgm:t>
        <a:bodyPr/>
        <a:lstStyle/>
        <a:p>
          <a:endParaRPr lang="de-DE" dirty="0"/>
        </a:p>
      </dgm:t>
    </dgm:pt>
    <dgm:pt modelId="{9A84AFF3-B6FA-4807-B5CC-970D126EE657}" type="sibTrans" cxnId="{F8ECDBDD-76D9-43C8-96A0-89DC924B9E11}">
      <dgm:prSet/>
      <dgm:spPr/>
      <dgm:t>
        <a:bodyPr/>
        <a:lstStyle/>
        <a:p>
          <a:endParaRPr lang="de-DE"/>
        </a:p>
      </dgm:t>
    </dgm:pt>
    <dgm:pt modelId="{7BC708A1-77B7-409C-98A9-F9B9350DBE45}" type="parTrans" cxnId="{F8ECDBDD-76D9-43C8-96A0-89DC924B9E11}">
      <dgm:prSet/>
      <dgm:spPr/>
      <dgm:t>
        <a:bodyPr/>
        <a:lstStyle/>
        <a:p>
          <a:endParaRPr lang="de-DE"/>
        </a:p>
      </dgm:t>
    </dgm:pt>
    <dgm:pt modelId="{22537CFF-4395-405E-8E36-9A68B0A639CA}" type="pres">
      <dgm:prSet presAssocID="{86921F36-E666-47FF-9324-FE42BEFE69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575A8C1-99C4-4DD3-AA10-058CD8CBD060}" type="pres">
      <dgm:prSet presAssocID="{86921F36-E666-47FF-9324-FE42BEFE6911}" presName="ellipse" presStyleLbl="trBgShp" presStyleIdx="0" presStyleCnt="1"/>
      <dgm:spPr/>
      <dgm:t>
        <a:bodyPr/>
        <a:lstStyle/>
        <a:p>
          <a:endParaRPr lang="de-DE"/>
        </a:p>
      </dgm:t>
    </dgm:pt>
    <dgm:pt modelId="{400CC50F-B184-4726-94F9-1CB63362B4A1}" type="pres">
      <dgm:prSet presAssocID="{86921F36-E666-47FF-9324-FE42BEFE6911}" presName="arrow1" presStyleLbl="fgShp" presStyleIdx="0" presStyleCnt="1"/>
      <dgm:spPr/>
    </dgm:pt>
    <dgm:pt modelId="{F6850842-2FA4-4D11-A064-7FA4745B6179}" type="pres">
      <dgm:prSet presAssocID="{86921F36-E666-47FF-9324-FE42BEFE691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4794C-8987-426A-ADA4-CE505C5528B7}" type="pres">
      <dgm:prSet presAssocID="{86921F36-E666-47FF-9324-FE42BEFE6911}" presName="funnel" presStyleLbl="trAlignAcc1" presStyleIdx="0" presStyleCnt="1" custScaleX="107331" custLinFactNeighborX="358"/>
      <dgm:spPr/>
    </dgm:pt>
  </dgm:ptLst>
  <dgm:cxnLst>
    <dgm:cxn modelId="{BA7A2692-0585-44B7-9B5E-9955D5E8058F}" type="presOf" srcId="{F7E20719-1750-4D6E-84D6-F00BBEA007D3}" destId="{F6850842-2FA4-4D11-A064-7FA4745B6179}" srcOrd="0" destOrd="0" presId="urn:microsoft.com/office/officeart/2005/8/layout/funnel1"/>
    <dgm:cxn modelId="{F8ECDBDD-76D9-43C8-96A0-89DC924B9E11}" srcId="{86921F36-E666-47FF-9324-FE42BEFE6911}" destId="{F7E20719-1750-4D6E-84D6-F00BBEA007D3}" srcOrd="0" destOrd="0" parTransId="{7BC708A1-77B7-409C-98A9-F9B9350DBE45}" sibTransId="{9A84AFF3-B6FA-4807-B5CC-970D126EE657}"/>
    <dgm:cxn modelId="{F0C3483C-D277-4FA1-AD35-9E0D7EED2A16}" type="presOf" srcId="{86921F36-E666-47FF-9324-FE42BEFE6911}" destId="{22537CFF-4395-405E-8E36-9A68B0A639CA}" srcOrd="0" destOrd="0" presId="urn:microsoft.com/office/officeart/2005/8/layout/funnel1"/>
    <dgm:cxn modelId="{D8C3099A-80D2-4D83-9382-29D218043C46}" type="presParOf" srcId="{22537CFF-4395-405E-8E36-9A68B0A639CA}" destId="{E575A8C1-99C4-4DD3-AA10-058CD8CBD060}" srcOrd="0" destOrd="0" presId="urn:microsoft.com/office/officeart/2005/8/layout/funnel1"/>
    <dgm:cxn modelId="{B4614567-CB26-4A30-BE6D-1AC457CD308C}" type="presParOf" srcId="{22537CFF-4395-405E-8E36-9A68B0A639CA}" destId="{400CC50F-B184-4726-94F9-1CB63362B4A1}" srcOrd="1" destOrd="0" presId="urn:microsoft.com/office/officeart/2005/8/layout/funnel1"/>
    <dgm:cxn modelId="{F3C817E9-2A71-4A8D-AED2-D2A1E91E8626}" type="presParOf" srcId="{22537CFF-4395-405E-8E36-9A68B0A639CA}" destId="{F6850842-2FA4-4D11-A064-7FA4745B6179}" srcOrd="2" destOrd="0" presId="urn:microsoft.com/office/officeart/2005/8/layout/funnel1"/>
    <dgm:cxn modelId="{D135A9EC-0153-42CC-90F0-D4D90BF8934F}" type="presParOf" srcId="{22537CFF-4395-405E-8E36-9A68B0A639CA}" destId="{7694794C-8987-426A-ADA4-CE505C5528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66548-A8CE-491E-A5E2-D6F1B300145A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FDD429-B840-4E5C-981F-F2CCF85308FA}">
      <dgm:prSet phldrT="[Text]"/>
      <dgm:spPr/>
      <dgm:t>
        <a:bodyPr/>
        <a:lstStyle/>
        <a:p>
          <a:r>
            <a:rPr lang="de-DE" dirty="0" smtClean="0"/>
            <a:t>HDFS</a:t>
          </a:r>
          <a:endParaRPr lang="de-DE" dirty="0"/>
        </a:p>
      </dgm:t>
    </dgm:pt>
    <dgm:pt modelId="{FC053E5C-659F-4769-A36F-95F454A1064D}" type="parTrans" cxnId="{27F13AFE-6C30-47CB-9314-95232121A492}">
      <dgm:prSet/>
      <dgm:spPr/>
      <dgm:t>
        <a:bodyPr/>
        <a:lstStyle/>
        <a:p>
          <a:endParaRPr lang="de-DE"/>
        </a:p>
      </dgm:t>
    </dgm:pt>
    <dgm:pt modelId="{1C70D129-2444-4B4F-AC14-816372BC601D}" type="sibTrans" cxnId="{27F13AFE-6C30-47CB-9314-95232121A492}">
      <dgm:prSet/>
      <dgm:spPr/>
      <dgm:t>
        <a:bodyPr/>
        <a:lstStyle/>
        <a:p>
          <a:endParaRPr lang="de-DE"/>
        </a:p>
      </dgm:t>
    </dgm:pt>
    <dgm:pt modelId="{3A01CE2C-437E-4B1D-92F6-99217DE51DF7}">
      <dgm:prSet phldrT="[Text]"/>
      <dgm:spPr/>
      <dgm:t>
        <a:bodyPr/>
        <a:lstStyle/>
        <a:p>
          <a:r>
            <a:rPr lang="de-DE" dirty="0" err="1" smtClean="0"/>
            <a:t>Map</a:t>
          </a:r>
          <a:r>
            <a:rPr lang="de-DE" dirty="0" smtClean="0"/>
            <a:t> </a:t>
          </a:r>
          <a:r>
            <a:rPr lang="de-DE" dirty="0" err="1" smtClean="0"/>
            <a:t>Reduce</a:t>
          </a:r>
          <a:endParaRPr lang="de-DE" dirty="0"/>
        </a:p>
      </dgm:t>
    </dgm:pt>
    <dgm:pt modelId="{32E9F950-7811-4F33-A5B0-54E3463E0C66}" type="parTrans" cxnId="{82FADF11-ABC4-4B0C-B3C2-74839743BA57}">
      <dgm:prSet/>
      <dgm:spPr/>
      <dgm:t>
        <a:bodyPr/>
        <a:lstStyle/>
        <a:p>
          <a:endParaRPr lang="de-DE"/>
        </a:p>
      </dgm:t>
    </dgm:pt>
    <dgm:pt modelId="{912A0602-7B73-4C85-B24B-18DEF71A87AA}" type="sibTrans" cxnId="{82FADF11-ABC4-4B0C-B3C2-74839743BA57}">
      <dgm:prSet/>
      <dgm:spPr/>
      <dgm:t>
        <a:bodyPr/>
        <a:lstStyle/>
        <a:p>
          <a:endParaRPr lang="de-DE"/>
        </a:p>
      </dgm:t>
    </dgm:pt>
    <dgm:pt modelId="{61B84992-EE5B-4B0C-9C44-E2D7422BA225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FFE4CA2A-515E-438D-A5D4-8DB725B0D7B9}" type="parTrans" cxnId="{FD01E0D7-4CCD-4147-B76E-666E4E00470B}">
      <dgm:prSet/>
      <dgm:spPr/>
      <dgm:t>
        <a:bodyPr/>
        <a:lstStyle/>
        <a:p>
          <a:endParaRPr lang="de-DE"/>
        </a:p>
      </dgm:t>
    </dgm:pt>
    <dgm:pt modelId="{5E06666F-0CE7-4CD4-B6D6-DFD560FED113}" type="sibTrans" cxnId="{FD01E0D7-4CCD-4147-B76E-666E4E00470B}">
      <dgm:prSet/>
      <dgm:spPr/>
      <dgm:t>
        <a:bodyPr/>
        <a:lstStyle/>
        <a:p>
          <a:endParaRPr lang="de-DE"/>
        </a:p>
      </dgm:t>
    </dgm:pt>
    <dgm:pt modelId="{FFAC4CB2-17B4-4980-924D-08516FA6FFCB}">
      <dgm:prSet phldrT="[Text]"/>
      <dgm:spPr/>
      <dgm:t>
        <a:bodyPr/>
        <a:lstStyle/>
        <a:p>
          <a:r>
            <a:rPr lang="de-DE" dirty="0" smtClean="0"/>
            <a:t>Abfragen</a:t>
          </a:r>
          <a:endParaRPr lang="de-DE" dirty="0"/>
        </a:p>
      </dgm:t>
    </dgm:pt>
    <dgm:pt modelId="{3AC0C640-ACB2-4796-AAE8-2C9C28FCF440}" type="parTrans" cxnId="{1FB6DEE6-52CF-41DC-8530-146205FFFCA2}">
      <dgm:prSet/>
      <dgm:spPr/>
      <dgm:t>
        <a:bodyPr/>
        <a:lstStyle/>
        <a:p>
          <a:endParaRPr lang="de-DE"/>
        </a:p>
      </dgm:t>
    </dgm:pt>
    <dgm:pt modelId="{A68F6CEE-199D-4B2D-ACF0-489870AA2172}" type="sibTrans" cxnId="{1FB6DEE6-52CF-41DC-8530-146205FFFCA2}">
      <dgm:prSet/>
      <dgm:spPr/>
      <dgm:t>
        <a:bodyPr/>
        <a:lstStyle/>
        <a:p>
          <a:endParaRPr lang="de-DE"/>
        </a:p>
      </dgm:t>
    </dgm:pt>
    <dgm:pt modelId="{D0831A94-2AB0-49BA-8B4E-8AA66B8D31E5}" type="pres">
      <dgm:prSet presAssocID="{F0666548-A8CE-491E-A5E2-D6F1B30014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2670CD-7F9E-454A-85A8-C5C15A3EE3F5}" type="pres">
      <dgm:prSet presAssocID="{23FDD429-B840-4E5C-981F-F2CCF85308FA}" presName="compNode" presStyleCnt="0"/>
      <dgm:spPr/>
      <dgm:t>
        <a:bodyPr/>
        <a:lstStyle/>
        <a:p>
          <a:endParaRPr lang="de-DE"/>
        </a:p>
      </dgm:t>
    </dgm:pt>
    <dgm:pt modelId="{B6E215A2-ADC6-4C3C-A39B-5618EF8DC669}" type="pres">
      <dgm:prSet presAssocID="{23FDD429-B840-4E5C-981F-F2CCF85308FA}" presName="noGeometry" presStyleCnt="0"/>
      <dgm:spPr/>
      <dgm:t>
        <a:bodyPr/>
        <a:lstStyle/>
        <a:p>
          <a:endParaRPr lang="de-DE"/>
        </a:p>
      </dgm:t>
    </dgm:pt>
    <dgm:pt modelId="{59E5B6D6-E14E-4C3D-BE9F-355F59B144C4}" type="pres">
      <dgm:prSet presAssocID="{23FDD429-B840-4E5C-981F-F2CCF85308FA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C70106-9019-487B-A0B3-E58256AC545D}" type="pres">
      <dgm:prSet presAssocID="{23FDD429-B840-4E5C-981F-F2CCF85308FA}" presName="childTextHidden" presStyleLbl="bgAccFollowNode1" presStyleIdx="0" presStyleCnt="2"/>
      <dgm:spPr/>
      <dgm:t>
        <a:bodyPr/>
        <a:lstStyle/>
        <a:p>
          <a:endParaRPr lang="de-DE"/>
        </a:p>
      </dgm:t>
    </dgm:pt>
    <dgm:pt modelId="{E89F5E46-0C30-488F-8CD5-BCBBE7C603A2}" type="pres">
      <dgm:prSet presAssocID="{23FDD429-B840-4E5C-981F-F2CCF85308F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05EB7C-91B8-4A4F-BC0C-6A3F3E0ECE25}" type="pres">
      <dgm:prSet presAssocID="{23FDD429-B840-4E5C-981F-F2CCF85308FA}" presName="aSpace" presStyleCnt="0"/>
      <dgm:spPr/>
      <dgm:t>
        <a:bodyPr/>
        <a:lstStyle/>
        <a:p>
          <a:endParaRPr lang="de-DE"/>
        </a:p>
      </dgm:t>
    </dgm:pt>
    <dgm:pt modelId="{1E4423AB-9463-47B8-9D21-434DDC6486D8}" type="pres">
      <dgm:prSet presAssocID="{61B84992-EE5B-4B0C-9C44-E2D7422BA225}" presName="compNode" presStyleCnt="0"/>
      <dgm:spPr/>
      <dgm:t>
        <a:bodyPr/>
        <a:lstStyle/>
        <a:p>
          <a:endParaRPr lang="de-DE"/>
        </a:p>
      </dgm:t>
    </dgm:pt>
    <dgm:pt modelId="{2D13D9BC-FF0E-4FD6-BF78-5C3F0E31DF10}" type="pres">
      <dgm:prSet presAssocID="{61B84992-EE5B-4B0C-9C44-E2D7422BA225}" presName="noGeometry" presStyleCnt="0"/>
      <dgm:spPr/>
      <dgm:t>
        <a:bodyPr/>
        <a:lstStyle/>
        <a:p>
          <a:endParaRPr lang="de-DE"/>
        </a:p>
      </dgm:t>
    </dgm:pt>
    <dgm:pt modelId="{1EFB0C34-0689-4C00-BCF8-880C799C6E7E}" type="pres">
      <dgm:prSet presAssocID="{61B84992-EE5B-4B0C-9C44-E2D7422BA225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A43A40-A346-4FD9-9191-31C9898DF476}" type="pres">
      <dgm:prSet presAssocID="{61B84992-EE5B-4B0C-9C44-E2D7422BA225}" presName="childTextHidden" presStyleLbl="bgAccFollowNode1" presStyleIdx="1" presStyleCnt="2"/>
      <dgm:spPr/>
      <dgm:t>
        <a:bodyPr/>
        <a:lstStyle/>
        <a:p>
          <a:endParaRPr lang="de-DE"/>
        </a:p>
      </dgm:t>
    </dgm:pt>
    <dgm:pt modelId="{3C481E5F-2165-4A19-BA99-EB680DBAF84A}" type="pres">
      <dgm:prSet presAssocID="{61B84992-EE5B-4B0C-9C44-E2D7422BA22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94B8A59-59AF-42EC-AD71-39C72FA47E58}" type="presOf" srcId="{F0666548-A8CE-491E-A5E2-D6F1B300145A}" destId="{D0831A94-2AB0-49BA-8B4E-8AA66B8D31E5}" srcOrd="0" destOrd="0" presId="urn:microsoft.com/office/officeart/2005/8/layout/hProcess6"/>
    <dgm:cxn modelId="{82FADF11-ABC4-4B0C-B3C2-74839743BA57}" srcId="{23FDD429-B840-4E5C-981F-F2CCF85308FA}" destId="{3A01CE2C-437E-4B1D-92F6-99217DE51DF7}" srcOrd="0" destOrd="0" parTransId="{32E9F950-7811-4F33-A5B0-54E3463E0C66}" sibTransId="{912A0602-7B73-4C85-B24B-18DEF71A87AA}"/>
    <dgm:cxn modelId="{1FB6DEE6-52CF-41DC-8530-146205FFFCA2}" srcId="{61B84992-EE5B-4B0C-9C44-E2D7422BA225}" destId="{FFAC4CB2-17B4-4980-924D-08516FA6FFCB}" srcOrd="0" destOrd="0" parTransId="{3AC0C640-ACB2-4796-AAE8-2C9C28FCF440}" sibTransId="{A68F6CEE-199D-4B2D-ACF0-489870AA2172}"/>
    <dgm:cxn modelId="{FB681F76-C198-4E4E-BD81-5C66532026EA}" type="presOf" srcId="{FFAC4CB2-17B4-4980-924D-08516FA6FFCB}" destId="{1EFB0C34-0689-4C00-BCF8-880C799C6E7E}" srcOrd="0" destOrd="0" presId="urn:microsoft.com/office/officeart/2005/8/layout/hProcess6"/>
    <dgm:cxn modelId="{0BDCF3B3-AE40-4BE0-9142-608328D5FF0F}" type="presOf" srcId="{FFAC4CB2-17B4-4980-924D-08516FA6FFCB}" destId="{BEA43A40-A346-4FD9-9191-31C9898DF476}" srcOrd="1" destOrd="0" presId="urn:microsoft.com/office/officeart/2005/8/layout/hProcess6"/>
    <dgm:cxn modelId="{27F13AFE-6C30-47CB-9314-95232121A492}" srcId="{F0666548-A8CE-491E-A5E2-D6F1B300145A}" destId="{23FDD429-B840-4E5C-981F-F2CCF85308FA}" srcOrd="0" destOrd="0" parTransId="{FC053E5C-659F-4769-A36F-95F454A1064D}" sibTransId="{1C70D129-2444-4B4F-AC14-816372BC601D}"/>
    <dgm:cxn modelId="{75481ACD-24EA-4820-B876-625D27B0A232}" type="presOf" srcId="{23FDD429-B840-4E5C-981F-F2CCF85308FA}" destId="{E89F5E46-0C30-488F-8CD5-BCBBE7C603A2}" srcOrd="0" destOrd="0" presId="urn:microsoft.com/office/officeart/2005/8/layout/hProcess6"/>
    <dgm:cxn modelId="{FD01E0D7-4CCD-4147-B76E-666E4E00470B}" srcId="{F0666548-A8CE-491E-A5E2-D6F1B300145A}" destId="{61B84992-EE5B-4B0C-9C44-E2D7422BA225}" srcOrd="1" destOrd="0" parTransId="{FFE4CA2A-515E-438D-A5D4-8DB725B0D7B9}" sibTransId="{5E06666F-0CE7-4CD4-B6D6-DFD560FED113}"/>
    <dgm:cxn modelId="{1BDFE6F4-6251-4F2C-8AA6-CAB013533141}" type="presOf" srcId="{61B84992-EE5B-4B0C-9C44-E2D7422BA225}" destId="{3C481E5F-2165-4A19-BA99-EB680DBAF84A}" srcOrd="0" destOrd="0" presId="urn:microsoft.com/office/officeart/2005/8/layout/hProcess6"/>
    <dgm:cxn modelId="{50DD1D91-02F6-42F4-AE01-68C2C6AFF8F5}" type="presOf" srcId="{3A01CE2C-437E-4B1D-92F6-99217DE51DF7}" destId="{59E5B6D6-E14E-4C3D-BE9F-355F59B144C4}" srcOrd="0" destOrd="0" presId="urn:microsoft.com/office/officeart/2005/8/layout/hProcess6"/>
    <dgm:cxn modelId="{CFBBA8D3-D1F0-45F5-B240-6AC4D23AE5C2}" type="presOf" srcId="{3A01CE2C-437E-4B1D-92F6-99217DE51DF7}" destId="{45C70106-9019-487B-A0B3-E58256AC545D}" srcOrd="1" destOrd="0" presId="urn:microsoft.com/office/officeart/2005/8/layout/hProcess6"/>
    <dgm:cxn modelId="{D5A5AE22-C1A5-4CBB-8824-93928400902B}" type="presParOf" srcId="{D0831A94-2AB0-49BA-8B4E-8AA66B8D31E5}" destId="{372670CD-7F9E-454A-85A8-C5C15A3EE3F5}" srcOrd="0" destOrd="0" presId="urn:microsoft.com/office/officeart/2005/8/layout/hProcess6"/>
    <dgm:cxn modelId="{AC4FAF2B-2EBE-4A32-B1F9-2A1541939171}" type="presParOf" srcId="{372670CD-7F9E-454A-85A8-C5C15A3EE3F5}" destId="{B6E215A2-ADC6-4C3C-A39B-5618EF8DC669}" srcOrd="0" destOrd="0" presId="urn:microsoft.com/office/officeart/2005/8/layout/hProcess6"/>
    <dgm:cxn modelId="{1FCB8B62-16FF-4DCB-883E-77D176D4B449}" type="presParOf" srcId="{372670CD-7F9E-454A-85A8-C5C15A3EE3F5}" destId="{59E5B6D6-E14E-4C3D-BE9F-355F59B144C4}" srcOrd="1" destOrd="0" presId="urn:microsoft.com/office/officeart/2005/8/layout/hProcess6"/>
    <dgm:cxn modelId="{7CFE304F-34A6-482D-AC36-25BA45F6F2C2}" type="presParOf" srcId="{372670CD-7F9E-454A-85A8-C5C15A3EE3F5}" destId="{45C70106-9019-487B-A0B3-E58256AC545D}" srcOrd="2" destOrd="0" presId="urn:microsoft.com/office/officeart/2005/8/layout/hProcess6"/>
    <dgm:cxn modelId="{9EE8F0F1-7646-4360-B2C1-0BD76034006C}" type="presParOf" srcId="{372670CD-7F9E-454A-85A8-C5C15A3EE3F5}" destId="{E89F5E46-0C30-488F-8CD5-BCBBE7C603A2}" srcOrd="3" destOrd="0" presId="urn:microsoft.com/office/officeart/2005/8/layout/hProcess6"/>
    <dgm:cxn modelId="{0A446897-E6A7-4F7A-AFE0-8E5D5915FF6D}" type="presParOf" srcId="{D0831A94-2AB0-49BA-8B4E-8AA66B8D31E5}" destId="{C205EB7C-91B8-4A4F-BC0C-6A3F3E0ECE25}" srcOrd="1" destOrd="0" presId="urn:microsoft.com/office/officeart/2005/8/layout/hProcess6"/>
    <dgm:cxn modelId="{19E7F5F7-24F1-4E3C-8D13-9290B0B684F0}" type="presParOf" srcId="{D0831A94-2AB0-49BA-8B4E-8AA66B8D31E5}" destId="{1E4423AB-9463-47B8-9D21-434DDC6486D8}" srcOrd="2" destOrd="0" presId="urn:microsoft.com/office/officeart/2005/8/layout/hProcess6"/>
    <dgm:cxn modelId="{A52EB809-F941-488B-985F-452B848117BC}" type="presParOf" srcId="{1E4423AB-9463-47B8-9D21-434DDC6486D8}" destId="{2D13D9BC-FF0E-4FD6-BF78-5C3F0E31DF10}" srcOrd="0" destOrd="0" presId="urn:microsoft.com/office/officeart/2005/8/layout/hProcess6"/>
    <dgm:cxn modelId="{C359A689-56FD-420E-98C5-2D09C79E9D8F}" type="presParOf" srcId="{1E4423AB-9463-47B8-9D21-434DDC6486D8}" destId="{1EFB0C34-0689-4C00-BCF8-880C799C6E7E}" srcOrd="1" destOrd="0" presId="urn:microsoft.com/office/officeart/2005/8/layout/hProcess6"/>
    <dgm:cxn modelId="{F590C6A2-CBA4-44E2-8686-0CD08898BB8F}" type="presParOf" srcId="{1E4423AB-9463-47B8-9D21-434DDC6486D8}" destId="{BEA43A40-A346-4FD9-9191-31C9898DF476}" srcOrd="2" destOrd="0" presId="urn:microsoft.com/office/officeart/2005/8/layout/hProcess6"/>
    <dgm:cxn modelId="{B87E2051-7533-41DE-AF3E-65DD2C35B0EC}" type="presParOf" srcId="{1E4423AB-9463-47B8-9D21-434DDC6486D8}" destId="{3C481E5F-2165-4A19-BA99-EB680DBAF8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921F36-E666-47FF-9324-FE42BEFE691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E20719-1750-4D6E-84D6-F00BBEA007D3}">
      <dgm:prSet phldrT="[Text]"/>
      <dgm:spPr/>
      <dgm:t>
        <a:bodyPr/>
        <a:lstStyle/>
        <a:p>
          <a:endParaRPr lang="de-DE" dirty="0"/>
        </a:p>
      </dgm:t>
    </dgm:pt>
    <dgm:pt modelId="{9A84AFF3-B6FA-4807-B5CC-970D126EE657}" type="sibTrans" cxnId="{F8ECDBDD-76D9-43C8-96A0-89DC924B9E11}">
      <dgm:prSet/>
      <dgm:spPr/>
      <dgm:t>
        <a:bodyPr/>
        <a:lstStyle/>
        <a:p>
          <a:endParaRPr lang="de-DE"/>
        </a:p>
      </dgm:t>
    </dgm:pt>
    <dgm:pt modelId="{7BC708A1-77B7-409C-98A9-F9B9350DBE45}" type="parTrans" cxnId="{F8ECDBDD-76D9-43C8-96A0-89DC924B9E11}">
      <dgm:prSet/>
      <dgm:spPr/>
      <dgm:t>
        <a:bodyPr/>
        <a:lstStyle/>
        <a:p>
          <a:endParaRPr lang="de-DE"/>
        </a:p>
      </dgm:t>
    </dgm:pt>
    <dgm:pt modelId="{22537CFF-4395-405E-8E36-9A68B0A639CA}" type="pres">
      <dgm:prSet presAssocID="{86921F36-E666-47FF-9324-FE42BEFE691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575A8C1-99C4-4DD3-AA10-058CD8CBD060}" type="pres">
      <dgm:prSet presAssocID="{86921F36-E666-47FF-9324-FE42BEFE6911}" presName="ellipse" presStyleLbl="trBgShp" presStyleIdx="0" presStyleCnt="1"/>
      <dgm:spPr/>
      <dgm:t>
        <a:bodyPr/>
        <a:lstStyle/>
        <a:p>
          <a:endParaRPr lang="de-DE"/>
        </a:p>
      </dgm:t>
    </dgm:pt>
    <dgm:pt modelId="{400CC50F-B184-4726-94F9-1CB63362B4A1}" type="pres">
      <dgm:prSet presAssocID="{86921F36-E666-47FF-9324-FE42BEFE6911}" presName="arrow1" presStyleLbl="fgShp" presStyleIdx="0" presStyleCnt="1"/>
      <dgm:spPr/>
    </dgm:pt>
    <dgm:pt modelId="{F6850842-2FA4-4D11-A064-7FA4745B6179}" type="pres">
      <dgm:prSet presAssocID="{86921F36-E666-47FF-9324-FE42BEFE691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4794C-8987-426A-ADA4-CE505C5528B7}" type="pres">
      <dgm:prSet presAssocID="{86921F36-E666-47FF-9324-FE42BEFE6911}" presName="funnel" presStyleLbl="trAlignAcc1" presStyleIdx="0" presStyleCnt="1" custScaleX="107331" custLinFactNeighborX="358"/>
      <dgm:spPr/>
    </dgm:pt>
  </dgm:ptLst>
  <dgm:cxnLst>
    <dgm:cxn modelId="{19CDC3D7-8F14-4DC0-B0FE-A3173392D61C}" type="presOf" srcId="{86921F36-E666-47FF-9324-FE42BEFE6911}" destId="{22537CFF-4395-405E-8E36-9A68B0A639CA}" srcOrd="0" destOrd="0" presId="urn:microsoft.com/office/officeart/2005/8/layout/funnel1"/>
    <dgm:cxn modelId="{9449BCCB-8D1E-4880-8553-61C478DD219A}" type="presOf" srcId="{F7E20719-1750-4D6E-84D6-F00BBEA007D3}" destId="{F6850842-2FA4-4D11-A064-7FA4745B6179}" srcOrd="0" destOrd="0" presId="urn:microsoft.com/office/officeart/2005/8/layout/funnel1"/>
    <dgm:cxn modelId="{F8ECDBDD-76D9-43C8-96A0-89DC924B9E11}" srcId="{86921F36-E666-47FF-9324-FE42BEFE6911}" destId="{F7E20719-1750-4D6E-84D6-F00BBEA007D3}" srcOrd="0" destOrd="0" parTransId="{7BC708A1-77B7-409C-98A9-F9B9350DBE45}" sibTransId="{9A84AFF3-B6FA-4807-B5CC-970D126EE657}"/>
    <dgm:cxn modelId="{F0AC41E7-A782-4D84-A683-3D8B894F2168}" type="presParOf" srcId="{22537CFF-4395-405E-8E36-9A68B0A639CA}" destId="{E575A8C1-99C4-4DD3-AA10-058CD8CBD060}" srcOrd="0" destOrd="0" presId="urn:microsoft.com/office/officeart/2005/8/layout/funnel1"/>
    <dgm:cxn modelId="{705209F8-109B-4A88-8908-5BB03D60D2B7}" type="presParOf" srcId="{22537CFF-4395-405E-8E36-9A68B0A639CA}" destId="{400CC50F-B184-4726-94F9-1CB63362B4A1}" srcOrd="1" destOrd="0" presId="urn:microsoft.com/office/officeart/2005/8/layout/funnel1"/>
    <dgm:cxn modelId="{B16D4796-8A8E-4743-A5DD-F29A2EFE7286}" type="presParOf" srcId="{22537CFF-4395-405E-8E36-9A68B0A639CA}" destId="{F6850842-2FA4-4D11-A064-7FA4745B6179}" srcOrd="2" destOrd="0" presId="urn:microsoft.com/office/officeart/2005/8/layout/funnel1"/>
    <dgm:cxn modelId="{4AB75E84-B9F8-4B89-9B3C-8726D4ED80E6}" type="presParOf" srcId="{22537CFF-4395-405E-8E36-9A68B0A639CA}" destId="{7694794C-8987-426A-ADA4-CE505C5528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4717-2661-47D8-92EE-C830A319A48A}">
      <dsp:nvSpPr>
        <dsp:cNvPr id="0" name=""/>
        <dsp:cNvSpPr/>
      </dsp:nvSpPr>
      <dsp:spPr>
        <a:xfrm rot="5400000">
          <a:off x="-259219" y="260888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Input</a:t>
          </a:r>
          <a:endParaRPr lang="de-DE" sz="1800" kern="1200" dirty="0"/>
        </a:p>
      </dsp:txBody>
      <dsp:txXfrm rot="-5400000">
        <a:off x="2" y="606514"/>
        <a:ext cx="1209691" cy="518440"/>
      </dsp:txXfrm>
    </dsp:sp>
    <dsp:sp modelId="{1788019B-78CC-4CAA-A7E2-33D3BAB35E36}">
      <dsp:nvSpPr>
        <dsp:cNvPr id="0" name=""/>
        <dsp:cNvSpPr/>
      </dsp:nvSpPr>
      <dsp:spPr>
        <a:xfrm rot="5400000">
          <a:off x="4253253" y="-3041892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Mario Hellenkamp</a:t>
          </a:r>
          <a:endParaRPr lang="de-DE" sz="3600" kern="1200" dirty="0"/>
        </a:p>
      </dsp:txBody>
      <dsp:txXfrm rot="-5400000">
        <a:off x="1209692" y="56503"/>
        <a:ext cx="7155574" cy="1013617"/>
      </dsp:txXfrm>
    </dsp:sp>
    <dsp:sp modelId="{F1D1E68C-8D5C-4475-BDFA-29DB5C9D26AB}">
      <dsp:nvSpPr>
        <dsp:cNvPr id="0" name=""/>
        <dsp:cNvSpPr/>
      </dsp:nvSpPr>
      <dsp:spPr>
        <a:xfrm rot="5400000">
          <a:off x="-259219" y="1796248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Processing</a:t>
          </a:r>
          <a:endParaRPr lang="de-DE" sz="1800" kern="1200" dirty="0"/>
        </a:p>
      </dsp:txBody>
      <dsp:txXfrm rot="-5400000">
        <a:off x="2" y="2141874"/>
        <a:ext cx="1209691" cy="518440"/>
      </dsp:txXfrm>
    </dsp:sp>
    <dsp:sp modelId="{47B73C90-B951-4413-8235-DB0E0C562FB5}">
      <dsp:nvSpPr>
        <dsp:cNvPr id="0" name=""/>
        <dsp:cNvSpPr/>
      </dsp:nvSpPr>
      <dsp:spPr>
        <a:xfrm rot="5400000">
          <a:off x="4253253" y="-1506533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Andreas Schäfer</a:t>
          </a:r>
          <a:endParaRPr lang="de-DE" sz="3600" kern="1200" dirty="0"/>
        </a:p>
      </dsp:txBody>
      <dsp:txXfrm rot="-5400000">
        <a:off x="1209692" y="1591862"/>
        <a:ext cx="7155574" cy="1013617"/>
      </dsp:txXfrm>
    </dsp:sp>
    <dsp:sp modelId="{BB1441A7-B9E7-46F9-A9FA-0E896F41371A}">
      <dsp:nvSpPr>
        <dsp:cNvPr id="0" name=""/>
        <dsp:cNvSpPr/>
      </dsp:nvSpPr>
      <dsp:spPr>
        <a:xfrm rot="5400000">
          <a:off x="-259219" y="3331607"/>
          <a:ext cx="1728131" cy="120969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Output</a:t>
          </a:r>
          <a:endParaRPr lang="de-DE" sz="1800" kern="1200" dirty="0"/>
        </a:p>
      </dsp:txBody>
      <dsp:txXfrm rot="-5400000">
        <a:off x="2" y="3677233"/>
        <a:ext cx="1209691" cy="518440"/>
      </dsp:txXfrm>
    </dsp:sp>
    <dsp:sp modelId="{FA9BF398-86EB-438C-8F34-758B9394FB11}">
      <dsp:nvSpPr>
        <dsp:cNvPr id="0" name=""/>
        <dsp:cNvSpPr/>
      </dsp:nvSpPr>
      <dsp:spPr>
        <a:xfrm rot="5400000">
          <a:off x="4253253" y="28826"/>
          <a:ext cx="1123285" cy="7210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600" kern="1200" dirty="0" smtClean="0"/>
            <a:t>Marius </a:t>
          </a:r>
          <a:r>
            <a:rPr lang="de-DE" sz="3600" kern="1200" dirty="0" err="1" smtClean="0"/>
            <a:t>Spancken</a:t>
          </a:r>
          <a:endParaRPr lang="de-DE" sz="3600" kern="1200" dirty="0"/>
        </a:p>
      </dsp:txBody>
      <dsp:txXfrm rot="-5400000">
        <a:off x="1209692" y="3127221"/>
        <a:ext cx="7155574" cy="1013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B6D6-E14E-4C3D-BE9F-355F59B144C4}">
      <dsp:nvSpPr>
        <dsp:cNvPr id="0" name=""/>
        <dsp:cNvSpPr/>
      </dsp:nvSpPr>
      <dsp:spPr>
        <a:xfrm>
          <a:off x="372632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Map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Reduce</a:t>
          </a:r>
          <a:endParaRPr lang="de-DE" sz="1300" kern="1200" dirty="0"/>
        </a:p>
      </dsp:txBody>
      <dsp:txXfrm>
        <a:off x="745218" y="700974"/>
        <a:ext cx="726542" cy="911923"/>
      </dsp:txXfrm>
    </dsp:sp>
    <dsp:sp modelId="{E89F5E46-0C30-488F-8CD5-BCBBE7C603A2}">
      <dsp:nvSpPr>
        <dsp:cNvPr id="0" name=""/>
        <dsp:cNvSpPr/>
      </dsp:nvSpPr>
      <dsp:spPr>
        <a:xfrm>
          <a:off x="46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HDFS</a:t>
          </a:r>
          <a:endParaRPr lang="de-DE" sz="1400" kern="1200" dirty="0"/>
        </a:p>
      </dsp:txBody>
      <dsp:txXfrm>
        <a:off x="109174" y="893478"/>
        <a:ext cx="526915" cy="526915"/>
      </dsp:txXfrm>
    </dsp:sp>
    <dsp:sp modelId="{1EFB0C34-0689-4C00-BCF8-880C799C6E7E}">
      <dsp:nvSpPr>
        <dsp:cNvPr id="0" name=""/>
        <dsp:cNvSpPr/>
      </dsp:nvSpPr>
      <dsp:spPr>
        <a:xfrm>
          <a:off x="2328708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Abfragen</a:t>
          </a:r>
          <a:endParaRPr lang="de-DE" sz="1300" kern="1200" dirty="0"/>
        </a:p>
      </dsp:txBody>
      <dsp:txXfrm>
        <a:off x="2701294" y="700974"/>
        <a:ext cx="726542" cy="911923"/>
      </dsp:txXfrm>
    </dsp:sp>
    <dsp:sp modelId="{3C481E5F-2165-4A19-BA99-EB680DBAF84A}">
      <dsp:nvSpPr>
        <dsp:cNvPr id="0" name=""/>
        <dsp:cNvSpPr/>
      </dsp:nvSpPr>
      <dsp:spPr>
        <a:xfrm>
          <a:off x="1956122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DB</a:t>
          </a:r>
          <a:endParaRPr lang="de-DE" sz="1400" kern="1200" dirty="0"/>
        </a:p>
      </dsp:txBody>
      <dsp:txXfrm>
        <a:off x="2065250" y="893478"/>
        <a:ext cx="526915" cy="526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A8C1-99C4-4DD3-AA10-058CD8CBD060}">
      <dsp:nvSpPr>
        <dsp:cNvPr id="0" name=""/>
        <dsp:cNvSpPr/>
      </dsp:nvSpPr>
      <dsp:spPr>
        <a:xfrm>
          <a:off x="615969" y="363978"/>
          <a:ext cx="2250992" cy="7817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C50F-B184-4726-94F9-1CB63362B4A1}">
      <dsp:nvSpPr>
        <dsp:cNvPr id="0" name=""/>
        <dsp:cNvSpPr/>
      </dsp:nvSpPr>
      <dsp:spPr>
        <a:xfrm>
          <a:off x="1526836" y="2278194"/>
          <a:ext cx="436238" cy="2791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0842-2FA4-4D11-A064-7FA4745B6179}">
      <dsp:nvSpPr>
        <dsp:cNvPr id="0" name=""/>
        <dsp:cNvSpPr/>
      </dsp:nvSpPr>
      <dsp:spPr>
        <a:xfrm>
          <a:off x="697982" y="2501548"/>
          <a:ext cx="2093946" cy="5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697982" y="2501548"/>
        <a:ext cx="2093946" cy="523486"/>
      </dsp:txXfrm>
    </dsp:sp>
    <dsp:sp modelId="{7694794C-8987-426A-ADA4-CE505C5528B7}">
      <dsp:nvSpPr>
        <dsp:cNvPr id="0" name=""/>
        <dsp:cNvSpPr/>
      </dsp:nvSpPr>
      <dsp:spPr>
        <a:xfrm>
          <a:off x="442686" y="268005"/>
          <a:ext cx="2622029" cy="19543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5B6D6-E14E-4C3D-BE9F-355F59B144C4}">
      <dsp:nvSpPr>
        <dsp:cNvPr id="0" name=""/>
        <dsp:cNvSpPr/>
      </dsp:nvSpPr>
      <dsp:spPr>
        <a:xfrm>
          <a:off x="372632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/>
            <a:t>Map</a:t>
          </a:r>
          <a:r>
            <a:rPr lang="de-DE" sz="1300" kern="1200" dirty="0" smtClean="0"/>
            <a:t> </a:t>
          </a:r>
          <a:r>
            <a:rPr lang="de-DE" sz="1300" kern="1200" dirty="0" err="1" smtClean="0"/>
            <a:t>Reduce</a:t>
          </a:r>
          <a:endParaRPr lang="de-DE" sz="1300" kern="1200" dirty="0"/>
        </a:p>
      </dsp:txBody>
      <dsp:txXfrm>
        <a:off x="745218" y="700974"/>
        <a:ext cx="726542" cy="911923"/>
      </dsp:txXfrm>
    </dsp:sp>
    <dsp:sp modelId="{E89F5E46-0C30-488F-8CD5-BCBBE7C603A2}">
      <dsp:nvSpPr>
        <dsp:cNvPr id="0" name=""/>
        <dsp:cNvSpPr/>
      </dsp:nvSpPr>
      <dsp:spPr>
        <a:xfrm>
          <a:off x="46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HDFS</a:t>
          </a:r>
          <a:endParaRPr lang="de-DE" sz="1400" kern="1200" dirty="0"/>
        </a:p>
      </dsp:txBody>
      <dsp:txXfrm>
        <a:off x="109174" y="893478"/>
        <a:ext cx="526915" cy="526915"/>
      </dsp:txXfrm>
    </dsp:sp>
    <dsp:sp modelId="{1EFB0C34-0689-4C00-BCF8-880C799C6E7E}">
      <dsp:nvSpPr>
        <dsp:cNvPr id="0" name=""/>
        <dsp:cNvSpPr/>
      </dsp:nvSpPr>
      <dsp:spPr>
        <a:xfrm>
          <a:off x="2328708" y="505562"/>
          <a:ext cx="1490343" cy="13027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Abfragen</a:t>
          </a:r>
          <a:endParaRPr lang="de-DE" sz="1300" kern="1200" dirty="0"/>
        </a:p>
      </dsp:txBody>
      <dsp:txXfrm>
        <a:off x="2701294" y="700974"/>
        <a:ext cx="726542" cy="911923"/>
      </dsp:txXfrm>
    </dsp:sp>
    <dsp:sp modelId="{3C481E5F-2165-4A19-BA99-EB680DBAF84A}">
      <dsp:nvSpPr>
        <dsp:cNvPr id="0" name=""/>
        <dsp:cNvSpPr/>
      </dsp:nvSpPr>
      <dsp:spPr>
        <a:xfrm>
          <a:off x="1956122" y="784350"/>
          <a:ext cx="745171" cy="74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DB</a:t>
          </a:r>
          <a:endParaRPr lang="de-DE" sz="1400" kern="1200" dirty="0"/>
        </a:p>
      </dsp:txBody>
      <dsp:txXfrm>
        <a:off x="2065250" y="893478"/>
        <a:ext cx="526915" cy="526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5A8C1-99C4-4DD3-AA10-058CD8CBD060}">
      <dsp:nvSpPr>
        <dsp:cNvPr id="0" name=""/>
        <dsp:cNvSpPr/>
      </dsp:nvSpPr>
      <dsp:spPr>
        <a:xfrm>
          <a:off x="615969" y="363978"/>
          <a:ext cx="2250992" cy="78174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C50F-B184-4726-94F9-1CB63362B4A1}">
      <dsp:nvSpPr>
        <dsp:cNvPr id="0" name=""/>
        <dsp:cNvSpPr/>
      </dsp:nvSpPr>
      <dsp:spPr>
        <a:xfrm>
          <a:off x="1526836" y="2278194"/>
          <a:ext cx="436238" cy="2791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0842-2FA4-4D11-A064-7FA4745B6179}">
      <dsp:nvSpPr>
        <dsp:cNvPr id="0" name=""/>
        <dsp:cNvSpPr/>
      </dsp:nvSpPr>
      <dsp:spPr>
        <a:xfrm>
          <a:off x="697982" y="2501548"/>
          <a:ext cx="2093946" cy="52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697982" y="2501548"/>
        <a:ext cx="2093946" cy="523486"/>
      </dsp:txXfrm>
    </dsp:sp>
    <dsp:sp modelId="{7694794C-8987-426A-ADA4-CE505C5528B7}">
      <dsp:nvSpPr>
        <dsp:cNvPr id="0" name=""/>
        <dsp:cNvSpPr/>
      </dsp:nvSpPr>
      <dsp:spPr>
        <a:xfrm>
          <a:off x="442686" y="268005"/>
          <a:ext cx="2622029" cy="19543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75854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8CF65CD9-A8EA-114D-8608-8D229EC467E9}" type="datetimeFigureOut">
              <a:rPr lang="de-DE" smtClean="0"/>
              <a:pPr/>
              <a:t>24.02.2015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75854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157F8E5E-2B82-B440-9D8D-F8E58818F84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830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75854" y="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3221846E-AD69-9448-B760-6F66638D2CFA}" type="datetimeFigureOut">
              <a:rPr lang="de-DE" smtClean="0"/>
              <a:pPr/>
              <a:t>24.02.2015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5938"/>
            <a:ext cx="3443288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02031" y="3271878"/>
            <a:ext cx="8016239" cy="309967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75854" y="6542560"/>
            <a:ext cx="4342129" cy="344408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4A6232DC-E3C7-6D4E-B017-987E207F2F8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72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81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3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Sind alle</a:t>
            </a:r>
            <a:r>
              <a:rPr lang="de-DE" baseline="0" dirty="0" smtClean="0"/>
              <a:t> mit dieser Darstellung einverstanden?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83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232DC-E3C7-6D4E-B017-987E207F2F8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7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80000" y="1080000"/>
            <a:ext cx="8762400" cy="560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Bild 10" descr="fh-signet-grau-groß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1706" y="2749753"/>
            <a:ext cx="3240031" cy="324003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5346700"/>
            <a:ext cx="8001000" cy="971300"/>
          </a:xfrm>
        </p:spPr>
        <p:txBody>
          <a:bodyPr lIns="0" tIns="0" bIns="0" anchor="b" anchorCtr="0">
            <a:noAutofit/>
          </a:bodyPr>
          <a:lstStyle>
            <a:lvl1pPr marL="0" indent="0">
              <a:buNone/>
              <a:defRPr lang="de-DE" sz="1000" baseline="0" smtClean="0">
                <a:solidFill>
                  <a:srgbClr val="1A418F"/>
                </a:solidFill>
              </a:defRPr>
            </a:lvl1pPr>
          </a:lstStyle>
          <a:p>
            <a:r>
              <a:rPr lang="de-DE" dirty="0" smtClean="0"/>
              <a:t>Titel, Vor- und Nachname der / des Vortragenden | Fachbereichsname / Bezeichnung</a:t>
            </a:r>
          </a:p>
          <a:p>
            <a:r>
              <a:rPr lang="de-DE" dirty="0" smtClean="0"/>
              <a:t>Straßenname und Hausnummer | Postleitzahl und Ortsname</a:t>
            </a:r>
          </a:p>
          <a:p>
            <a:r>
              <a:rPr lang="de-DE" dirty="0" smtClean="0"/>
              <a:t>Telefonnummer | Faxnummer | Handynummer | E-Mail-Adresse und / oder Webseite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710000"/>
            <a:ext cx="8001000" cy="914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23" name="Untertitel 2"/>
          <p:cNvSpPr>
            <a:spLocks noGrp="1"/>
          </p:cNvSpPr>
          <p:nvPr>
            <p:ph type="subTitle" idx="10" hasCustomPrompt="1"/>
          </p:nvPr>
        </p:nvSpPr>
        <p:spPr>
          <a:xfrm>
            <a:off x="540000" y="2574000"/>
            <a:ext cx="8001000" cy="2206266"/>
          </a:xfrm>
        </p:spPr>
        <p:txBody>
          <a:bodyPr vert="horz" lIns="0" tIns="0" rIns="0" bIns="0" anchor="t">
            <a:noAutofit/>
          </a:bodyPr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 marL="4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Fachhochschule Münster</a:t>
            </a:r>
          </a:p>
          <a:p>
            <a:r>
              <a:rPr lang="de-DE" dirty="0" smtClean="0"/>
              <a:t>University of </a:t>
            </a:r>
            <a:r>
              <a:rPr lang="de-DE" dirty="0" err="1" smtClean="0"/>
              <a:t>Applied</a:t>
            </a:r>
            <a:r>
              <a:rPr lang="de-DE" dirty="0" smtClean="0"/>
              <a:t> Sciences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15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 Verbindung 2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4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ohne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74800"/>
            <a:ext cx="8460000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5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 Verbindung 2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7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mit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6274800"/>
            <a:ext cx="8460000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Inhaltsplatzhalter 2"/>
          <p:cNvSpPr>
            <a:spLocks noGrp="1"/>
          </p:cNvSpPr>
          <p:nvPr>
            <p:ph idx="17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8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9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großflächigem Bild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180000" y="1080000"/>
            <a:ext cx="8773200" cy="549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8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4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großflächigem Bild und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180000" y="1080000"/>
            <a:ext cx="8773200" cy="549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cxnSp>
        <p:nvCxnSpPr>
          <p:cNvPr id="34" name="Gerade Verbindung 33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6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360000"/>
            <a:ext cx="8420463" cy="5913800"/>
          </a:xfr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572"/>
              </a:spcAft>
              <a:buSzPct val="100000"/>
              <a:buFontTx/>
              <a:buNone/>
              <a:defRPr sz="2600" b="0">
                <a:solidFill>
                  <a:schemeClr val="tx2"/>
                </a:solidFill>
              </a:defRPr>
            </a:lvl1pPr>
            <a:lvl2pPr marL="1051437">
              <a:spcAft>
                <a:spcPts val="572"/>
              </a:spcAft>
              <a:buFontTx/>
              <a:buNone/>
              <a:defRPr sz="1800">
                <a:solidFill>
                  <a:schemeClr val="tx1"/>
                </a:solidFill>
              </a:defRPr>
            </a:lvl2pPr>
            <a:lvl3pPr marL="1264473">
              <a:spcAft>
                <a:spcPts val="572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572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572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  <a:endParaRPr lang="de-DE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200149"/>
            <a:ext cx="7920000" cy="5292867"/>
          </a:xfrm>
        </p:spPr>
        <p:txBody>
          <a:bodyPr tIns="36000" bIns="36000"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00397C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4" name="Gerader Verbinder 13"/>
          <p:cNvCxnSpPr/>
          <p:nvPr userDrawn="1"/>
        </p:nvCxnSpPr>
        <p:spPr>
          <a:xfrm flipV="1">
            <a:off x="439620" y="970938"/>
            <a:ext cx="7332780" cy="0"/>
          </a:xfrm>
          <a:prstGeom prst="line">
            <a:avLst/>
          </a:prstGeom>
          <a:ln w="25400">
            <a:solidFill>
              <a:srgbClr val="003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0" y="-33111"/>
            <a:ext cx="9143999" cy="246221"/>
          </a:xfrm>
          <a:prstGeom prst="rect">
            <a:avLst/>
          </a:prstGeom>
          <a:noFill/>
        </p:spPr>
        <p:txBody>
          <a:bodyPr wrap="square" lIns="360000" rtlCol="0">
            <a:spAutoFit/>
          </a:bodyPr>
          <a:lstStyle/>
          <a:p>
            <a:pPr algn="l"/>
            <a:r>
              <a:rPr lang="de-DE" sz="1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Putting It All Together</a:t>
            </a:r>
            <a:endParaRPr lang="de-DE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000" y="247422"/>
            <a:ext cx="6571350" cy="658725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397C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0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8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091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716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22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3" name="Textfeld 22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rgbClr val="1A418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1A418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36381" rtl="0" eaLnBrk="1" latinLnBrk="0" hangingPunct="1">
              <a:defRPr sz="9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6094D-5479-4346-BFDB-F02A7C67E958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36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5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6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7" name="Fußzeilenplatzhalter 4"/>
          <p:cNvSpPr txBox="1">
            <a:spLocks/>
          </p:cNvSpPr>
          <p:nvPr userDrawn="1"/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defPPr>
              <a:defRPr lang="de-DE"/>
            </a:defPPr>
            <a:lvl1pPr marL="0" algn="ctr" defTabSz="436381" rtl="0" eaLnBrk="1" latinLnBrk="0" hangingPunct="1">
              <a:defRPr sz="9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						Big Data</a:t>
            </a:r>
            <a:r>
              <a:rPr lang="de-DE" baseline="0" dirty="0" smtClean="0"/>
              <a:t> Engineering </a:t>
            </a:r>
            <a:r>
              <a:rPr lang="de-DE" dirty="0" smtClean="0"/>
              <a:t>| Wintersemester 2014/2015</a:t>
            </a:r>
            <a:endParaRPr lang="de-DE" dirty="0"/>
          </a:p>
        </p:txBody>
      </p:sp>
      <p:sp>
        <p:nvSpPr>
          <p:cNvPr id="28" name="Datumsplatzhalter 3"/>
          <p:cNvSpPr txBox="1">
            <a:spLocks/>
          </p:cNvSpPr>
          <p:nvPr userDrawn="1"/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436381" rtl="0" eaLnBrk="1" latinLnBrk="0" hangingPunct="1">
              <a:defRPr sz="9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3638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2761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9142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552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1903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828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4664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1045" algn="l" defTabSz="43638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36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3A6EA-C40D-8A41-9A76-B7973721AE35}" type="datetime1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36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24.02.2015</a:t>
            </a:fld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81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Unterpun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529828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7" name="Gerade Verbindung 24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5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23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 typeface="+mj-lt"/>
              <a:buAutoNum type="arabicPeriod"/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 typeface="+mj-lt"/>
              <a:buAutoNum type="arabicPeriod"/>
              <a:defRPr sz="2000">
                <a:solidFill>
                  <a:schemeClr val="tx2"/>
                </a:solidFill>
              </a:defRPr>
            </a:lvl2pPr>
            <a:lvl3pPr marL="846900" indent="-342900">
              <a:spcAft>
                <a:spcPts val="572"/>
              </a:spcAft>
              <a:buSzPct val="100000"/>
              <a:buFont typeface="+mj-lt"/>
              <a:buAutoNum type="arabicPeriod"/>
              <a:defRPr sz="1700">
                <a:solidFill>
                  <a:schemeClr val="tx2"/>
                </a:solidFill>
              </a:defRPr>
            </a:lvl3pPr>
            <a:lvl4pPr marL="1060710" indent="-342900">
              <a:spcAft>
                <a:spcPts val="572"/>
              </a:spcAft>
              <a:buFont typeface="+mj-lt"/>
              <a:buAutoNum type="arabicPeriod"/>
              <a:defRPr sz="1400">
                <a:solidFill>
                  <a:schemeClr val="tx2"/>
                </a:solidFill>
              </a:defRPr>
            </a:lvl4pPr>
            <a:lvl5pPr marL="1182600" indent="-228600">
              <a:spcAft>
                <a:spcPts val="572"/>
              </a:spcAft>
              <a:buFont typeface="+mj-lt"/>
              <a:buAutoNum type="arabicPeriod"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0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1" name="Gerade Verbindung 30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9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seite mit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2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25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7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ohne Unterpunkt mit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274800"/>
            <a:ext cx="8420463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6" name="Gerade Verbindung 25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2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Unterpunkt und Brotkrumenpf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35689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6274800"/>
            <a:ext cx="8420463" cy="136800"/>
          </a:xfrm>
        </p:spPr>
        <p:txBody>
          <a:bodyPr wrap="none" tIns="0" bIns="0"/>
          <a:lstStyle>
            <a:lvl1pPr>
              <a:buNone/>
              <a:defRPr sz="900"/>
            </a:lvl1pPr>
          </a:lstStyle>
          <a:p>
            <a:pPr lvl="0"/>
            <a:r>
              <a:rPr lang="de-DE" dirty="0" smtClean="0"/>
              <a:t>Brotkrumenzeile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8420463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77333"/>
            <a:ext cx="6832800" cy="3048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Unterpunkt des </a:t>
            </a:r>
            <a:r>
              <a:rPr lang="de-DE" dirty="0" err="1" smtClean="0"/>
              <a:t>Agendapunktes</a:t>
            </a:r>
            <a:endParaRPr lang="de-DE" dirty="0"/>
          </a:p>
        </p:txBody>
      </p: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6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8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Inhaltsseite ohne Unter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657423"/>
            <a:ext cx="6832800" cy="307777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Agendapunkt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360000" y="13208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4"/>
          </p:nvPr>
        </p:nvSpPr>
        <p:spPr>
          <a:xfrm>
            <a:off x="4708800" y="1321200"/>
            <a:ext cx="4078800" cy="4802400"/>
          </a:xfrm>
        </p:spPr>
        <p:txBody>
          <a:bodyPr vert="horz" lIns="0" rIns="0">
            <a:normAutofit/>
          </a:bodyPr>
          <a:lstStyle>
            <a:lvl1pPr marL="240524" indent="-240524" algn="l">
              <a:lnSpc>
                <a:spcPct val="100000"/>
              </a:lnSpc>
              <a:spcBef>
                <a:spcPts val="412"/>
              </a:spcBef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300" b="0">
                <a:solidFill>
                  <a:schemeClr val="tx2"/>
                </a:solidFill>
              </a:defRPr>
            </a:lvl1pPr>
            <a:lvl2pPr marL="486000" indent="-234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2000">
                <a:solidFill>
                  <a:schemeClr val="tx2"/>
                </a:solidFill>
              </a:defRPr>
            </a:lvl2pPr>
            <a:lvl3pPr marL="702000" indent="-198000">
              <a:spcAft>
                <a:spcPts val="572"/>
              </a:spcAft>
              <a:buSzPct val="100000"/>
              <a:buFontTx/>
              <a:buBlip>
                <a:blip r:embed="rId2"/>
              </a:buBlip>
              <a:defRPr sz="1700">
                <a:solidFill>
                  <a:schemeClr val="tx2"/>
                </a:solidFill>
              </a:defRPr>
            </a:lvl3pPr>
            <a:lvl4pPr marL="936000">
              <a:spcAft>
                <a:spcPts val="572"/>
              </a:spcAft>
              <a:defRPr sz="1400">
                <a:solidFill>
                  <a:schemeClr val="tx2"/>
                </a:solidFill>
              </a:defRPr>
            </a:lvl4pPr>
            <a:lvl5pPr marL="1098000" indent="-144000">
              <a:spcAft>
                <a:spcPts val="572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180000" y="1080000"/>
            <a:ext cx="87732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-5400" y="6570000"/>
            <a:ext cx="9149400" cy="28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284" y="6589589"/>
            <a:ext cx="308866" cy="2170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66094D-5479-4346-BFDB-F02A7C67E958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26"/>
          <p:cNvCxnSpPr/>
          <p:nvPr userDrawn="1"/>
        </p:nvCxnSpPr>
        <p:spPr>
          <a:xfrm flipV="1">
            <a:off x="7990943" y="6488668"/>
            <a:ext cx="794" cy="31424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 flipV="1">
            <a:off x="505019" y="6570000"/>
            <a:ext cx="0" cy="2329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6575" y="6589588"/>
            <a:ext cx="7200000" cy="217032"/>
          </a:xfrm>
          <a:prstGeom prst="rect">
            <a:avLst/>
          </a:prstGeom>
          <a:noFill/>
        </p:spPr>
        <p:txBody>
          <a:bodyPr lIns="0" tIns="0" rIns="0" bIns="0"/>
          <a:lstStyle>
            <a:lvl1pPr algn="ctr"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10"/>
          </p:nvPr>
        </p:nvSpPr>
        <p:spPr>
          <a:xfrm>
            <a:off x="8150463" y="6589589"/>
            <a:ext cx="630000" cy="217031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cxnSp>
        <p:nvCxnSpPr>
          <p:cNvPr id="17" name="Gerade Verbindung 11"/>
          <p:cNvCxnSpPr/>
          <p:nvPr userDrawn="1"/>
        </p:nvCxnSpPr>
        <p:spPr>
          <a:xfrm rot="5400000">
            <a:off x="6899861" y="449211"/>
            <a:ext cx="90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8001000" cy="4525963"/>
          </a:xfrm>
          <a:prstGeom prst="rect">
            <a:avLst/>
          </a:prstGeom>
        </p:spPr>
        <p:txBody>
          <a:bodyPr vert="horz" lIns="0" tIns="43638" rIns="0" bIns="43638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609600" y="274639"/>
            <a:ext cx="8001000" cy="1143000"/>
          </a:xfrm>
          <a:prstGeom prst="rect">
            <a:avLst/>
          </a:prstGeom>
        </p:spPr>
        <p:txBody>
          <a:bodyPr vert="horz" lIns="87276" tIns="43638" rIns="87276" bIns="43638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65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9" r:id="rId16"/>
    <p:sldLayoutId id="2147483680" r:id="rId17"/>
  </p:sldLayoutIdLst>
  <p:timing>
    <p:tnLst>
      <p:par>
        <p:cTn id="1" dur="indefinite" restart="never" nodeType="tmRoot"/>
      </p:par>
    </p:tnLst>
  </p:timing>
  <p:hf hdr="0"/>
  <p:txStyles>
    <p:titleStyle>
      <a:lvl1pPr algn="ctr" defTabSz="43638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27285" indent="-327285" algn="l" defTabSz="436381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Arial"/>
          <a:ea typeface="+mn-ea"/>
          <a:cs typeface="Arial"/>
        </a:defRPr>
      </a:lvl1pPr>
      <a:lvl2pPr marL="709119" indent="-272738" algn="l" defTabSz="436381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1090951" indent="-218190" algn="l" defTabSz="43638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Arial"/>
          <a:ea typeface="+mn-ea"/>
          <a:cs typeface="Arial"/>
        </a:defRPr>
      </a:lvl3pPr>
      <a:lvl4pPr marL="1527332" indent="-218190" algn="l" defTabSz="436381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Arial"/>
          <a:ea typeface="+mn-ea"/>
          <a:cs typeface="Arial"/>
        </a:defRPr>
      </a:lvl4pPr>
      <a:lvl5pPr marL="1963712" indent="-218190" algn="l" defTabSz="436381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Arial"/>
          <a:ea typeface="+mn-ea"/>
          <a:cs typeface="Arial"/>
        </a:defRPr>
      </a:lvl5pPr>
      <a:lvl6pPr marL="2400093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474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4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235" indent="-218190" algn="l" defTabSz="436381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81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61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42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23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03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284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664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045" algn="l" defTabSz="4363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2.png"/><Relationship Id="rId18" Type="http://schemas.openxmlformats.org/officeDocument/2006/relationships/diagramColors" Target="../diagrams/colors3.xml"/><Relationship Id="rId3" Type="http://schemas.openxmlformats.org/officeDocument/2006/relationships/image" Target="../media/image9.jpeg"/><Relationship Id="rId21" Type="http://schemas.openxmlformats.org/officeDocument/2006/relationships/image" Target="../media/image3.gif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11.png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8.jpeg"/><Relationship Id="rId16" Type="http://schemas.openxmlformats.org/officeDocument/2006/relationships/diagramLayout" Target="../diagrams/layout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6.png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3.xml"/><Relationship Id="rId10" Type="http://schemas.openxmlformats.org/officeDocument/2006/relationships/image" Target="../media/image7.jpeg"/><Relationship Id="rId19" Type="http://schemas.microsoft.com/office/2007/relationships/diagramDrawing" Target="../diagrams/drawing3.xml"/><Relationship Id="rId4" Type="http://schemas.openxmlformats.org/officeDocument/2006/relationships/image" Target="../media/image10.jpeg"/><Relationship Id="rId9" Type="http://schemas.microsoft.com/office/2007/relationships/diagramDrawing" Target="../diagrams/drawing2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11.png"/><Relationship Id="rId18" Type="http://schemas.openxmlformats.org/officeDocument/2006/relationships/diagramQuickStyle" Target="../diagrams/quickStyle5.xml"/><Relationship Id="rId3" Type="http://schemas.openxmlformats.org/officeDocument/2006/relationships/image" Target="../media/image8.jpeg"/><Relationship Id="rId21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6.png"/><Relationship Id="rId17" Type="http://schemas.openxmlformats.org/officeDocument/2006/relationships/diagramLayout" Target="../diagrams/layout5.xml"/><Relationship Id="rId2" Type="http://schemas.openxmlformats.org/officeDocument/2006/relationships/notesSlide" Target="../notesSlides/notesSlide3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image" Target="../media/image7.jpeg"/><Relationship Id="rId5" Type="http://schemas.openxmlformats.org/officeDocument/2006/relationships/image" Target="../media/image10.jpeg"/><Relationship Id="rId15" Type="http://schemas.openxmlformats.org/officeDocument/2006/relationships/image" Target="../media/image13.png"/><Relationship Id="rId23" Type="http://schemas.openxmlformats.org/officeDocument/2006/relationships/image" Target="../media/image14.jpg"/><Relationship Id="rId10" Type="http://schemas.microsoft.com/office/2007/relationships/diagramDrawing" Target="../diagrams/drawing4.xml"/><Relationship Id="rId19" Type="http://schemas.openxmlformats.org/officeDocument/2006/relationships/diagramColors" Target="../diagrams/colors5.xml"/><Relationship Id="rId4" Type="http://schemas.openxmlformats.org/officeDocument/2006/relationships/image" Target="../media/image9.jpeg"/><Relationship Id="rId9" Type="http://schemas.openxmlformats.org/officeDocument/2006/relationships/diagramColors" Target="../diagrams/colors4.xml"/><Relationship Id="rId14" Type="http://schemas.openxmlformats.org/officeDocument/2006/relationships/image" Target="../media/image12.png"/><Relationship Id="rId2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74278"/>
            <a:ext cx="7772400" cy="1421483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solidFill>
                  <a:srgbClr val="1A3F8F"/>
                </a:solidFill>
              </a:rPr>
              <a:t>Big Data</a:t>
            </a:r>
            <a:br>
              <a:rPr lang="de-DE" sz="4000" b="1" dirty="0" smtClean="0">
                <a:solidFill>
                  <a:srgbClr val="1A3F8F"/>
                </a:solidFill>
              </a:rPr>
            </a:br>
            <a:r>
              <a:rPr lang="de-DE" sz="4000" b="1" dirty="0" smtClean="0">
                <a:solidFill>
                  <a:srgbClr val="1A3F8F"/>
                </a:solidFill>
              </a:rPr>
              <a:t>Engineering</a:t>
            </a:r>
            <a:endParaRPr lang="de-DE" sz="4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144584" y="5745410"/>
            <a:ext cx="2293816" cy="807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Andreas Schäfer (XXXXXX)</a:t>
            </a:r>
          </a:p>
          <a:p>
            <a:pPr marL="0" indent="0">
              <a:buNone/>
            </a:pPr>
            <a:r>
              <a:rPr lang="de-DE" sz="1400" dirty="0" smtClean="0"/>
              <a:t>Mario </a:t>
            </a:r>
            <a:r>
              <a:rPr lang="de-DE" sz="1400" dirty="0"/>
              <a:t>Hellenkamp (660608)</a:t>
            </a:r>
          </a:p>
          <a:p>
            <a:pPr marL="0" indent="0">
              <a:buNone/>
            </a:pPr>
            <a:r>
              <a:rPr lang="de-DE" sz="1400" dirty="0" smtClean="0"/>
              <a:t>Marius Spancken</a:t>
            </a:r>
            <a:r>
              <a:rPr lang="de-DE" sz="1400" dirty="0"/>
              <a:t> (</a:t>
            </a:r>
            <a:r>
              <a:rPr lang="de-DE" sz="1400" dirty="0" smtClean="0"/>
              <a:t>790667)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472888" y="2741866"/>
            <a:ext cx="6198223" cy="2744533"/>
          </a:xfrm>
        </p:spPr>
        <p:txBody>
          <a:bodyPr>
            <a:noAutofit/>
          </a:bodyPr>
          <a:lstStyle/>
          <a:p>
            <a:r>
              <a:rPr lang="de-DE" sz="6000" dirty="0">
                <a:latin typeface="AR DARLING" panose="02000000000000000000" pitchFamily="2" charset="0"/>
              </a:rPr>
              <a:t>Trendanalyse Premier League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1131202" y="1943099"/>
            <a:ext cx="1028700" cy="1029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start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5101" y="3075274"/>
            <a:ext cx="2020901" cy="6030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Twitter Einlesen</a:t>
            </a:r>
          </a:p>
          <a:p>
            <a:pPr algn="ctr"/>
            <a:r>
              <a:rPr lang="de-DE" dirty="0" smtClean="0"/>
              <a:t>(30 Minuten)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5101" y="4021562"/>
            <a:ext cx="2020901" cy="608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map-reduce</a:t>
            </a:r>
            <a:r>
              <a:rPr lang="de-DE" dirty="0" smtClean="0"/>
              <a:t> Twitter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1131202" y="4938593"/>
            <a:ext cx="1028700" cy="1029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7" idx="4"/>
            <a:endCxn id="8" idx="0"/>
          </p:cNvCxnSpPr>
          <p:nvPr/>
        </p:nvCxnSpPr>
        <p:spPr>
          <a:xfrm>
            <a:off x="1645552" y="2972699"/>
            <a:ext cx="0" cy="102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2"/>
            <a:endCxn id="9" idx="0"/>
          </p:cNvCxnSpPr>
          <p:nvPr/>
        </p:nvCxnSpPr>
        <p:spPr>
          <a:xfrm>
            <a:off x="1645552" y="3678295"/>
            <a:ext cx="0" cy="34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2"/>
            <a:endCxn id="11" idx="0"/>
          </p:cNvCxnSpPr>
          <p:nvPr/>
        </p:nvCxnSpPr>
        <p:spPr>
          <a:xfrm>
            <a:off x="1645552" y="4630357"/>
            <a:ext cx="0" cy="308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1" idx="4"/>
            <a:endCxn id="7" idx="0"/>
          </p:cNvCxnSpPr>
          <p:nvPr/>
        </p:nvCxnSpPr>
        <p:spPr>
          <a:xfrm rot="5400000" flipH="1">
            <a:off x="-366995" y="3955646"/>
            <a:ext cx="4025094" cy="12700"/>
          </a:xfrm>
          <a:prstGeom prst="curvedConnector5">
            <a:avLst>
              <a:gd name="adj1" fmla="val -14198"/>
              <a:gd name="adj2" fmla="val -12450000"/>
              <a:gd name="adj3" fmla="val 12058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53918" y="1116690"/>
            <a:ext cx="145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bash</a:t>
            </a:r>
            <a:r>
              <a:rPr lang="de-DE" dirty="0"/>
              <a:t> </a:t>
            </a:r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521670" y="1841723"/>
            <a:ext cx="1028700" cy="10214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start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6291815" y="3148832"/>
            <a:ext cx="1488409" cy="619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Wetten Einlesen</a:t>
            </a:r>
          </a:p>
        </p:txBody>
      </p:sp>
      <p:sp>
        <p:nvSpPr>
          <p:cNvPr id="33" name="Ellipse 32"/>
          <p:cNvSpPr/>
          <p:nvPr/>
        </p:nvSpPr>
        <p:spPr>
          <a:xfrm>
            <a:off x="6521669" y="4046909"/>
            <a:ext cx="1028700" cy="10214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5214228" y="1116690"/>
            <a:ext cx="32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Oozie</a:t>
            </a:r>
            <a:r>
              <a:rPr lang="de-DE" dirty="0" smtClean="0"/>
              <a:t> Job (alle 60 Minuten)</a:t>
            </a:r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7036019" y="2863165"/>
            <a:ext cx="0" cy="278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33" idx="0"/>
          </p:cNvCxnSpPr>
          <p:nvPr/>
        </p:nvCxnSpPr>
        <p:spPr>
          <a:xfrm>
            <a:off x="7036019" y="3768072"/>
            <a:ext cx="0" cy="278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folgt eine Live Demo im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0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Skalierbarkeit des Systems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49943"/>
              </p:ext>
            </p:extLst>
          </p:nvPr>
        </p:nvGraphicFramePr>
        <p:xfrm>
          <a:off x="360363" y="1320800"/>
          <a:ext cx="8420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01"/>
                <a:gridCol w="534329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Skalierbar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WettenEinlesen.jar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baseline="0" dirty="0" smtClean="0"/>
                        <a:t> Verteilung über </a:t>
                      </a:r>
                      <a:r>
                        <a:rPr lang="de-DE" baseline="0" dirty="0" err="1" smtClean="0"/>
                        <a:t>Y</a:t>
                      </a:r>
                      <a:r>
                        <a:rPr lang="de-DE" dirty="0" err="1" smtClean="0"/>
                        <a:t>arn</a:t>
                      </a:r>
                      <a:r>
                        <a:rPr lang="de-DE" dirty="0" smtClean="0"/>
                        <a:t> im </a:t>
                      </a:r>
                      <a:r>
                        <a:rPr lang="de-DE" dirty="0" err="1" smtClean="0"/>
                        <a:t>Hadoop</a:t>
                      </a:r>
                      <a:r>
                        <a:rPr lang="de-DE" baseline="0" dirty="0" smtClean="0"/>
                        <a:t>-Cluster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TwitterEinlesen.jar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63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Ja 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Verteilung über </a:t>
                      </a:r>
                      <a:r>
                        <a:rPr lang="de-DE" baseline="0" dirty="0" err="1" smtClean="0"/>
                        <a:t>Y</a:t>
                      </a:r>
                      <a:r>
                        <a:rPr lang="de-DE" dirty="0" err="1" smtClean="0"/>
                        <a:t>arn</a:t>
                      </a:r>
                      <a:r>
                        <a:rPr lang="de-DE" dirty="0" smtClean="0"/>
                        <a:t> im </a:t>
                      </a:r>
                      <a:r>
                        <a:rPr lang="de-DE" dirty="0" err="1" smtClean="0"/>
                        <a:t>Hadoop</a:t>
                      </a:r>
                      <a:r>
                        <a:rPr lang="de-DE" baseline="0" dirty="0" smtClean="0"/>
                        <a:t>-Cluster 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MapReduceTwitter.jar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63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Ja 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smtClean="0"/>
                        <a:t>Verteilung über </a:t>
                      </a:r>
                      <a:r>
                        <a:rPr lang="de-DE" baseline="0" dirty="0" err="1" smtClean="0"/>
                        <a:t>Y</a:t>
                      </a:r>
                      <a:r>
                        <a:rPr lang="de-DE" dirty="0" err="1" smtClean="0"/>
                        <a:t>arn</a:t>
                      </a:r>
                      <a:r>
                        <a:rPr lang="de-DE" dirty="0" smtClean="0"/>
                        <a:t> im </a:t>
                      </a:r>
                      <a:r>
                        <a:rPr lang="de-DE" dirty="0" err="1" smtClean="0"/>
                        <a:t>Hadoop</a:t>
                      </a:r>
                      <a:r>
                        <a:rPr lang="de-DE" baseline="0" dirty="0" smtClean="0"/>
                        <a:t>-Cluster 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bash</a:t>
                      </a:r>
                      <a:r>
                        <a:rPr lang="de-DE" dirty="0" smtClean="0"/>
                        <a:t> Script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MongoDB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 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 smtClean="0">
                          <a:sym typeface="Wingdings" panose="05000000000000000000" pitchFamily="2" charset="2"/>
                        </a:rPr>
                        <a:t>Sharded</a:t>
                      </a:r>
                      <a:r>
                        <a:rPr lang="de-DE" dirty="0" smtClean="0">
                          <a:sym typeface="Wingdings" panose="05000000000000000000" pitchFamily="2" charset="2"/>
                        </a:rPr>
                        <a:t> Cluster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Tomcat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1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Twitter Posts mit Bezug zu Fußballspielen und Wettquoten dazu benutzen um die Stimmung der Twitter Nutzer mit den Quoten in Vergleich zu setzen.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27763"/>
          <a:stretch/>
        </p:blipFill>
        <p:spPr>
          <a:xfrm>
            <a:off x="612120" y="5101330"/>
            <a:ext cx="2810459" cy="106973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7" y="2900548"/>
            <a:ext cx="2020807" cy="164290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61" y="4233764"/>
            <a:ext cx="667246" cy="667246"/>
          </a:xfrm>
          <a:prstGeom prst="rect">
            <a:avLst/>
          </a:prstGeom>
        </p:spPr>
      </p:pic>
      <p:sp>
        <p:nvSpPr>
          <p:cNvPr id="7" name="Ovale Legende 6"/>
          <p:cNvSpPr/>
          <p:nvPr/>
        </p:nvSpPr>
        <p:spPr>
          <a:xfrm>
            <a:off x="2380807" y="2721104"/>
            <a:ext cx="2238818" cy="1650036"/>
          </a:xfrm>
          <a:prstGeom prst="wedgeEllipseCallout">
            <a:avLst>
              <a:gd name="adj1" fmla="val -65517"/>
              <a:gd name="adj2" fmla="val -282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#AFC #CFC #MUFC #LFC #THFC #MCFC …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96" y="2712738"/>
            <a:ext cx="2178077" cy="12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estreifter Pfeil nach rechts 8"/>
          <p:cNvSpPr/>
          <p:nvPr/>
        </p:nvSpPr>
        <p:spPr>
          <a:xfrm>
            <a:off x="4305300" y="4267348"/>
            <a:ext cx="2009775" cy="904875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Verarbeitung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21" y="4066140"/>
            <a:ext cx="2143597" cy="19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Verantwortlichkeiten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145665"/>
              </p:ext>
            </p:extLst>
          </p:nvPr>
        </p:nvGraphicFramePr>
        <p:xfrm>
          <a:off x="360363" y="1320800"/>
          <a:ext cx="8420100" cy="4802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4" y="3771773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hadoop.apache.org/docs/r2.3.0/hadoop-project-dist/hadoop-hdfs/images/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3497414"/>
            <a:ext cx="1507331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freehostingtips.com/pictures/html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23" y="3210671"/>
            <a:ext cx="21431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645813457"/>
              </p:ext>
            </p:extLst>
          </p:nvPr>
        </p:nvGraphicFramePr>
        <p:xfrm>
          <a:off x="1892721" y="1724243"/>
          <a:ext cx="3819099" cy="2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Rechteck 10"/>
          <p:cNvSpPr/>
          <p:nvPr/>
        </p:nvSpPr>
        <p:spPr>
          <a:xfrm>
            <a:off x="5848960" y="2095616"/>
            <a:ext cx="3062177" cy="1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12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27" y="2416137"/>
            <a:ext cx="1025700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11" y="2416137"/>
            <a:ext cx="1633558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lume.apache.org/_static/flume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6" y="3606851"/>
            <a:ext cx="1214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98" y="3497414"/>
            <a:ext cx="803854" cy="9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lopakalogic.com/wp-content/uploads/2014/08/oozie__logo282x1178-e1409022052416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01" y="5472528"/>
            <a:ext cx="1454285" cy="3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schweifte Klammer rechts 18"/>
          <p:cNvSpPr/>
          <p:nvPr/>
        </p:nvSpPr>
        <p:spPr>
          <a:xfrm rot="5400000">
            <a:off x="1617158" y="3544394"/>
            <a:ext cx="309352" cy="302748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4273886660"/>
              </p:ext>
            </p:extLst>
          </p:nvPr>
        </p:nvGraphicFramePr>
        <p:xfrm>
          <a:off x="-556624" y="1040997"/>
          <a:ext cx="3489911" cy="329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48935"/>
            <a:ext cx="962217" cy="78227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27763"/>
          <a:stretch/>
        </p:blipFill>
        <p:spPr>
          <a:xfrm>
            <a:off x="1205089" y="1642539"/>
            <a:ext cx="958954" cy="3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Planung Input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Twitter Stream per Apache </a:t>
            </a:r>
            <a:r>
              <a:rPr lang="de-DE" dirty="0"/>
              <a:t>F</a:t>
            </a:r>
            <a:r>
              <a:rPr lang="de-DE" dirty="0" smtClean="0"/>
              <a:t>lume einlesen und ins HDFS </a:t>
            </a:r>
            <a:r>
              <a:rPr lang="de-DE" dirty="0" smtClean="0"/>
              <a:t>schreiben (Anhand des </a:t>
            </a:r>
            <a:r>
              <a:rPr lang="de-DE" dirty="0" err="1" smtClean="0"/>
              <a:t>Cloudera</a:t>
            </a:r>
            <a:r>
              <a:rPr lang="de-DE" dirty="0" smtClean="0"/>
              <a:t> Twitter Beispiels)</a:t>
            </a:r>
            <a:endParaRPr lang="de-DE" dirty="0" smtClean="0"/>
          </a:p>
          <a:p>
            <a:r>
              <a:rPr lang="de-DE" dirty="0" smtClean="0"/>
              <a:t>Wettquoten per Java Programm runterladen und direkt in der </a:t>
            </a:r>
            <a:r>
              <a:rPr lang="de-DE" dirty="0" err="1" smtClean="0"/>
              <a:t>MongoDB</a:t>
            </a:r>
            <a:r>
              <a:rPr lang="de-DE" dirty="0" smtClean="0"/>
              <a:t> speichern.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2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Planung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6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Planung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3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Probleme während der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Cloudera</a:t>
            </a:r>
            <a:r>
              <a:rPr lang="de-DE" dirty="0" smtClean="0"/>
              <a:t> Twitter Beispiel nicht erfolgreich auf der VM zum laufen gebracht</a:t>
            </a:r>
          </a:p>
          <a:p>
            <a:pPr lvl="1"/>
            <a:r>
              <a:rPr lang="de-DE" dirty="0"/>
              <a:t>f</a:t>
            </a:r>
            <a:r>
              <a:rPr lang="de-DE" dirty="0" smtClean="0"/>
              <a:t>ehlender </a:t>
            </a:r>
            <a:r>
              <a:rPr lang="de-DE" dirty="0" err="1" smtClean="0"/>
              <a:t>Cloudera</a:t>
            </a:r>
            <a:r>
              <a:rPr lang="de-DE" dirty="0" smtClean="0"/>
              <a:t> Manager</a:t>
            </a:r>
          </a:p>
          <a:p>
            <a:pPr lvl="1"/>
            <a:r>
              <a:rPr lang="de-DE" dirty="0" smtClean="0"/>
              <a:t>Komplexität des Beispiels</a:t>
            </a:r>
          </a:p>
          <a:p>
            <a:pPr lvl="1"/>
            <a:r>
              <a:rPr lang="de-DE" dirty="0" err="1" smtClean="0"/>
              <a:t>Oozie</a:t>
            </a:r>
            <a:r>
              <a:rPr lang="de-DE" dirty="0" smtClean="0"/>
              <a:t> Konfiguration </a:t>
            </a:r>
            <a:r>
              <a:rPr lang="de-DE" dirty="0" smtClean="0">
                <a:sym typeface="Wingdings" panose="05000000000000000000" pitchFamily="2" charset="2"/>
              </a:rPr>
              <a:t> Dienst wurde nicht richtig gestartet</a:t>
            </a:r>
            <a:endParaRPr lang="de-DE" dirty="0" smtClean="0"/>
          </a:p>
          <a:p>
            <a:r>
              <a:rPr lang="de-DE" dirty="0" smtClean="0"/>
              <a:t>Einbinden des </a:t>
            </a:r>
            <a:r>
              <a:rPr lang="de-DE" dirty="0" err="1" smtClean="0"/>
              <a:t>MapReduce</a:t>
            </a:r>
            <a:r>
              <a:rPr lang="de-DE" dirty="0" smtClean="0"/>
              <a:t> Jobs in den </a:t>
            </a:r>
            <a:r>
              <a:rPr lang="de-DE" dirty="0" err="1" smtClean="0"/>
              <a:t>Ozzie</a:t>
            </a:r>
            <a:r>
              <a:rPr lang="de-DE" dirty="0" smtClean="0"/>
              <a:t> Workflow</a:t>
            </a:r>
          </a:p>
          <a:p>
            <a:r>
              <a:rPr lang="de-DE" dirty="0" smtClean="0"/>
              <a:t>Performance/Restriktionen der Virtuellen Maschinen</a:t>
            </a:r>
          </a:p>
          <a:p>
            <a:pPr lvl="1"/>
            <a:r>
              <a:rPr lang="de-DE" dirty="0" smtClean="0"/>
              <a:t>Zerstörte VMs nach einem Neustart</a:t>
            </a:r>
          </a:p>
          <a:p>
            <a:pPr lvl="1"/>
            <a:r>
              <a:rPr lang="de-DE" dirty="0" smtClean="0"/>
              <a:t>Proxyeinstellungen der VM</a:t>
            </a:r>
          </a:p>
          <a:p>
            <a:pPr lvl="1"/>
            <a:r>
              <a:rPr lang="de-DE" dirty="0" smtClean="0"/>
              <a:t>Verwendung des </a:t>
            </a:r>
            <a:r>
              <a:rPr lang="de-DE" dirty="0" err="1" smtClean="0"/>
              <a:t>Cloudera</a:t>
            </a:r>
            <a:r>
              <a:rPr lang="de-DE" dirty="0" smtClean="0"/>
              <a:t> Managers nicht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6094D-5479-4346-BFDB-F02A7C67E95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smtClean="0"/>
              <a:t>						Mobile Engineering | Wintersemester 2014/2015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6EA-C40D-8A41-9A76-B7973721AE35}" type="datetime1">
              <a:rPr lang="de-DE" smtClean="0"/>
              <a:pPr/>
              <a:t>24.02.2015</a:t>
            </a:fld>
            <a:endParaRPr lang="de-DE" dirty="0"/>
          </a:p>
        </p:txBody>
      </p:sp>
      <p:pic>
        <p:nvPicPr>
          <p:cNvPr id="7" name="Picture 14" descr="https://www.damballa.com/wp-content/uploads/2013/12/apache-hadoop-mapreduce-log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4" y="3771773"/>
            <a:ext cx="17145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hadoop.apache.org/docs/r2.3.0/hadoop-project-dist/hadoop-hdfs/images/hdf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3497414"/>
            <a:ext cx="1507331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freehostingtips.com/pictures/html-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9" b="16611"/>
          <a:stretch/>
        </p:blipFill>
        <p:spPr bwMode="auto">
          <a:xfrm>
            <a:off x="7345237" y="3624932"/>
            <a:ext cx="1701563" cy="5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892721" y="1724243"/>
          <a:ext cx="3819099" cy="2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Rechteck 10"/>
          <p:cNvSpPr/>
          <p:nvPr/>
        </p:nvSpPr>
        <p:spPr>
          <a:xfrm>
            <a:off x="5848960" y="2095616"/>
            <a:ext cx="3062177" cy="14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12" name="Picture 6" descr="https://encrypted-tbn3.gstatic.com/images?q=tbn:ANd9GcRpNdTxzzfGQmM-FwnNjEfR_o1_Tjr4mFk91m4flZs415RS2_9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27" y="2416137"/>
            <a:ext cx="1025700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media.nngroup.com/media/editor/2012/11/18/wordle-word-cloud-donation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11" y="2416137"/>
            <a:ext cx="1633558" cy="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lume.apache.org/_static/flume-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6" y="3606851"/>
            <a:ext cx="1214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98" y="3497414"/>
            <a:ext cx="803854" cy="9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lopakalogic.com/wp-content/uploads/2014/08/oozie__logo282x1178-e140902205241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01" y="5472528"/>
            <a:ext cx="1454285" cy="3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eschweifte Klammer rechts 18"/>
          <p:cNvSpPr/>
          <p:nvPr/>
        </p:nvSpPr>
        <p:spPr>
          <a:xfrm rot="5400000">
            <a:off x="1617158" y="3544394"/>
            <a:ext cx="309352" cy="302748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aphicFrame>
        <p:nvGraphicFramePr>
          <p:cNvPr id="21" name="Diagramm 20"/>
          <p:cNvGraphicFramePr/>
          <p:nvPr>
            <p:extLst/>
          </p:nvPr>
        </p:nvGraphicFramePr>
        <p:xfrm>
          <a:off x="-556624" y="1040997"/>
          <a:ext cx="3489911" cy="329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22" name="Grafik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48935"/>
            <a:ext cx="962217" cy="78227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2" b="27763"/>
          <a:stretch/>
        </p:blipFill>
        <p:spPr>
          <a:xfrm>
            <a:off x="1205089" y="1642539"/>
            <a:ext cx="958954" cy="365005"/>
          </a:xfrm>
          <a:prstGeom prst="rect">
            <a:avLst/>
          </a:prstGeom>
        </p:spPr>
      </p:pic>
      <p:sp>
        <p:nvSpPr>
          <p:cNvPr id="31" name="Kreuz 30"/>
          <p:cNvSpPr/>
          <p:nvPr/>
        </p:nvSpPr>
        <p:spPr>
          <a:xfrm rot="2691524">
            <a:off x="157865" y="3789523"/>
            <a:ext cx="871800" cy="857251"/>
          </a:xfrm>
          <a:prstGeom prst="plus">
            <a:avLst>
              <a:gd name="adj" fmla="val 394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925480" y="5914952"/>
            <a:ext cx="170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 </a:t>
            </a:r>
            <a:r>
              <a:rPr lang="de-DE" dirty="0" err="1" smtClean="0"/>
              <a:t>bash</a:t>
            </a:r>
            <a:r>
              <a:rPr lang="de-DE" dirty="0" smtClean="0"/>
              <a:t> Script</a:t>
            </a:r>
            <a:endParaRPr lang="de-DE" dirty="0"/>
          </a:p>
        </p:txBody>
      </p:sp>
      <p:sp>
        <p:nvSpPr>
          <p:cNvPr id="33" name="Legende mit Linie 1 32"/>
          <p:cNvSpPr/>
          <p:nvPr/>
        </p:nvSpPr>
        <p:spPr>
          <a:xfrm>
            <a:off x="3719075" y="4496546"/>
            <a:ext cx="3865546" cy="942717"/>
          </a:xfrm>
          <a:prstGeom prst="borderCallout1">
            <a:avLst>
              <a:gd name="adj1" fmla="val -325"/>
              <a:gd name="adj2" fmla="val -31"/>
              <a:gd name="adj3" fmla="val -22892"/>
              <a:gd name="adj4" fmla="val -66990"/>
            </a:avLst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Eigenes Java Programm zum einlesen des Twitter Streams und speichern in HDFS</a:t>
            </a:r>
            <a:endParaRPr lang="de-DE" dirty="0"/>
          </a:p>
        </p:txBody>
      </p:sp>
      <p:sp>
        <p:nvSpPr>
          <p:cNvPr id="24" name="Legende mit Linie 1 23"/>
          <p:cNvSpPr/>
          <p:nvPr/>
        </p:nvSpPr>
        <p:spPr>
          <a:xfrm>
            <a:off x="5260027" y="5657298"/>
            <a:ext cx="2526548" cy="781098"/>
          </a:xfrm>
          <a:prstGeom prst="borderCallout1">
            <a:avLst>
              <a:gd name="adj1" fmla="val -325"/>
              <a:gd name="adj2" fmla="val -31"/>
              <a:gd name="adj3" fmla="val 56157"/>
              <a:gd name="adj4" fmla="val -112662"/>
            </a:avLst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</a:t>
            </a:r>
            <a:r>
              <a:rPr lang="de-DE" dirty="0" err="1" smtClean="0"/>
              <a:t>ash</a:t>
            </a:r>
            <a:r>
              <a:rPr lang="de-DE" dirty="0" smtClean="0"/>
              <a:t> Script zum starten des MR-Jobs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56" y="3516147"/>
            <a:ext cx="1328499" cy="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24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FH Münster 3">
      <a:dk1>
        <a:srgbClr val="1A418F"/>
      </a:dk1>
      <a:lt1>
        <a:sysClr val="window" lastClr="FFFFFF"/>
      </a:lt1>
      <a:dk2>
        <a:srgbClr val="000000"/>
      </a:dk2>
      <a:lt2>
        <a:srgbClr val="70706F"/>
      </a:lt2>
      <a:accent1>
        <a:srgbClr val="1A418F"/>
      </a:accent1>
      <a:accent2>
        <a:srgbClr val="747577"/>
      </a:accent2>
      <a:accent3>
        <a:srgbClr val="529B0E"/>
      </a:accent3>
      <a:accent4>
        <a:srgbClr val="E4800B"/>
      </a:accent4>
      <a:accent5>
        <a:srgbClr val="D30020"/>
      </a:accent5>
      <a:accent6>
        <a:srgbClr val="FFFFFF"/>
      </a:accent6>
      <a:hlink>
        <a:srgbClr val="00347D"/>
      </a:hlink>
      <a:folHlink>
        <a:srgbClr val="00347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Bildschirmpräsentation (4:3)</PresentationFormat>
  <Paragraphs>112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 DARLING</vt:lpstr>
      <vt:lpstr>Arial</vt:lpstr>
      <vt:lpstr>Calibri</vt:lpstr>
      <vt:lpstr>Wingdings</vt:lpstr>
      <vt:lpstr>Office-Design</vt:lpstr>
      <vt:lpstr>Big Data Engineering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n.a.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n.a.</dc:creator>
  <cp:lastModifiedBy>Hellenkamp</cp:lastModifiedBy>
  <cp:revision>2061</cp:revision>
  <cp:lastPrinted>2015-01-25T19:24:41Z</cp:lastPrinted>
  <dcterms:created xsi:type="dcterms:W3CDTF">2010-08-23T13:47:19Z</dcterms:created>
  <dcterms:modified xsi:type="dcterms:W3CDTF">2015-02-24T09:03:20Z</dcterms:modified>
</cp:coreProperties>
</file>