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4" r:id="rId3"/>
    <p:sldId id="258" r:id="rId4"/>
    <p:sldId id="259" r:id="rId5"/>
    <p:sldId id="260" r:id="rId6"/>
    <p:sldId id="275" r:id="rId7"/>
    <p:sldId id="271" r:id="rId8"/>
    <p:sldId id="270" r:id="rId9"/>
    <p:sldId id="272" r:id="rId10"/>
    <p:sldId id="273" r:id="rId11"/>
    <p:sldId id="269" r:id="rId12"/>
    <p:sldId id="276" r:id="rId13"/>
    <p:sldId id="267" r:id="rId14"/>
    <p:sldId id="261" r:id="rId15"/>
    <p:sldId id="266" r:id="rId16"/>
    <p:sldId id="268" r:id="rId17"/>
    <p:sldId id="262" r:id="rId18"/>
  </p:sldIdLst>
  <p:sldSz cx="9144000" cy="6858000" type="screen4x3"/>
  <p:notesSz cx="10020300" cy="6888163"/>
  <p:defaultTextStyle>
    <a:defPPr>
      <a:defRPr lang="de-DE"/>
    </a:defPPr>
    <a:lvl1pPr marL="0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6381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18284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54664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0">
          <p15:clr>
            <a:srgbClr val="A4A3A4"/>
          </p15:clr>
        </p15:guide>
        <p15:guide id="2" orient="horz" pos="109">
          <p15:clr>
            <a:srgbClr val="A4A3A4"/>
          </p15:clr>
        </p15:guide>
        <p15:guide id="3" orient="horz" pos="675">
          <p15:clr>
            <a:srgbClr val="A4A3A4"/>
          </p15:clr>
        </p15:guide>
        <p15:guide id="4" orient="horz" pos="3861">
          <p15:clr>
            <a:srgbClr val="A4A3A4"/>
          </p15:clr>
        </p15:guide>
        <p15:guide id="5" orient="horz" pos="567">
          <p15:clr>
            <a:srgbClr val="A4A3A4"/>
          </p15:clr>
        </p15:guide>
        <p15:guide id="6" orient="horz" pos="903">
          <p15:clr>
            <a:srgbClr val="A4A3A4"/>
          </p15:clr>
        </p15:guide>
        <p15:guide id="7" orient="horz" pos="141">
          <p15:clr>
            <a:srgbClr val="A4A3A4"/>
          </p15:clr>
        </p15:guide>
        <p15:guide id="8" pos="114">
          <p15:clr>
            <a:srgbClr val="A4A3A4"/>
          </p15:clr>
        </p15:guide>
        <p15:guide id="9" pos="4743">
          <p15:clr>
            <a:srgbClr val="A4A3A4"/>
          </p15:clr>
        </p15:guide>
        <p15:guide id="10" pos="2883">
          <p15:clr>
            <a:srgbClr val="A4A3A4"/>
          </p15:clr>
        </p15:guide>
        <p15:guide id="11" pos="229">
          <p15:clr>
            <a:srgbClr val="A4A3A4"/>
          </p15:clr>
        </p15:guide>
        <p15:guide id="12" pos="5643">
          <p15:clr>
            <a:srgbClr val="A4A3A4"/>
          </p15:clr>
        </p15:guide>
        <p15:guide id="13" pos="4631">
          <p15:clr>
            <a:srgbClr val="A4A3A4"/>
          </p15:clr>
        </p15:guide>
        <p15:guide id="14" pos="4519">
          <p15:clr>
            <a:srgbClr val="A4A3A4"/>
          </p15:clr>
        </p15:guide>
        <p15:guide id="15" pos="38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resa Bettmann" initials="TB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9D23"/>
    <a:srgbClr val="F9F039"/>
    <a:srgbClr val="1A3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88677" autoAdjust="0"/>
  </p:normalViewPr>
  <p:slideViewPr>
    <p:cSldViewPr snapToGrid="0" snapToObjects="1">
      <p:cViewPr varScale="1">
        <p:scale>
          <a:sx n="87" d="100"/>
          <a:sy n="87" d="100"/>
        </p:scale>
        <p:origin x="643" y="82"/>
      </p:cViewPr>
      <p:guideLst>
        <p:guide orient="horz" pos="4090"/>
        <p:guide orient="horz" pos="109"/>
        <p:guide orient="horz" pos="675"/>
        <p:guide orient="horz" pos="3861"/>
        <p:guide orient="horz" pos="567"/>
        <p:guide orient="horz" pos="903"/>
        <p:guide orient="horz" pos="141"/>
        <p:guide pos="114"/>
        <p:guide pos="4743"/>
        <p:guide pos="2883"/>
        <p:guide pos="229"/>
        <p:guide pos="5643"/>
        <p:guide pos="4631"/>
        <p:guide pos="4519"/>
        <p:guide pos="3837"/>
      </p:guideLst>
    </p:cSldViewPr>
  </p:slideViewPr>
  <p:outlineViewPr>
    <p:cViewPr>
      <p:scale>
        <a:sx n="33" d="100"/>
        <a:sy n="33" d="100"/>
      </p:scale>
      <p:origin x="0" y="14214"/>
    </p:cViewPr>
  </p:outlin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1ACDC-19EE-4145-AC79-5EEFCEF2357D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FFA8B8C-EBAF-4E54-8638-D13787EAC78A}">
      <dgm:prSet phldrT="[Text]"/>
      <dgm:spPr/>
      <dgm:t>
        <a:bodyPr/>
        <a:lstStyle/>
        <a:p>
          <a:r>
            <a:rPr lang="de-DE" dirty="0" smtClean="0"/>
            <a:t>Input</a:t>
          </a:r>
          <a:endParaRPr lang="de-DE" dirty="0"/>
        </a:p>
      </dgm:t>
    </dgm:pt>
    <dgm:pt modelId="{B2740FE3-433D-4B1A-AD15-2A1B8256633C}" type="parTrans" cxnId="{7582CC3E-828A-4AD2-BA04-E2959176C251}">
      <dgm:prSet/>
      <dgm:spPr/>
      <dgm:t>
        <a:bodyPr/>
        <a:lstStyle/>
        <a:p>
          <a:endParaRPr lang="de-DE"/>
        </a:p>
      </dgm:t>
    </dgm:pt>
    <dgm:pt modelId="{FD452A43-8C22-4DAA-B18A-E6D324B1B94E}" type="sibTrans" cxnId="{7582CC3E-828A-4AD2-BA04-E2959176C251}">
      <dgm:prSet/>
      <dgm:spPr/>
      <dgm:t>
        <a:bodyPr/>
        <a:lstStyle/>
        <a:p>
          <a:endParaRPr lang="de-DE"/>
        </a:p>
      </dgm:t>
    </dgm:pt>
    <dgm:pt modelId="{901EC805-050A-4992-8618-F82AA21B4AFA}">
      <dgm:prSet phldrT="[Text]" custT="1"/>
      <dgm:spPr/>
      <dgm:t>
        <a:bodyPr/>
        <a:lstStyle/>
        <a:p>
          <a:r>
            <a:rPr lang="de-DE" sz="3600" dirty="0" smtClean="0"/>
            <a:t>Mario Hellenkamp</a:t>
          </a:r>
          <a:endParaRPr lang="de-DE" sz="3600" dirty="0"/>
        </a:p>
      </dgm:t>
    </dgm:pt>
    <dgm:pt modelId="{71B66C44-29E1-47EC-BB04-09F4C5EA83C8}" type="parTrans" cxnId="{3761AECF-6D26-46E9-ACD7-58AB63F50DEF}">
      <dgm:prSet/>
      <dgm:spPr/>
      <dgm:t>
        <a:bodyPr/>
        <a:lstStyle/>
        <a:p>
          <a:endParaRPr lang="de-DE"/>
        </a:p>
      </dgm:t>
    </dgm:pt>
    <dgm:pt modelId="{78F77B71-762D-4693-9885-3F3A19392FE9}" type="sibTrans" cxnId="{3761AECF-6D26-46E9-ACD7-58AB63F50DEF}">
      <dgm:prSet/>
      <dgm:spPr/>
      <dgm:t>
        <a:bodyPr/>
        <a:lstStyle/>
        <a:p>
          <a:endParaRPr lang="de-DE"/>
        </a:p>
      </dgm:t>
    </dgm:pt>
    <dgm:pt modelId="{ED601CF3-0F91-459F-BF52-236FD8192DA5}">
      <dgm:prSet phldrT="[Text]"/>
      <dgm:spPr/>
      <dgm:t>
        <a:bodyPr/>
        <a:lstStyle/>
        <a:p>
          <a:r>
            <a:rPr lang="de-DE" dirty="0" smtClean="0"/>
            <a:t>Processing</a:t>
          </a:r>
          <a:endParaRPr lang="de-DE" dirty="0"/>
        </a:p>
      </dgm:t>
    </dgm:pt>
    <dgm:pt modelId="{DD1A5D7B-C9FA-4155-9E2F-EE1CCD700E24}" type="parTrans" cxnId="{370CBE70-F41D-4FFC-8590-C8206E700E95}">
      <dgm:prSet/>
      <dgm:spPr/>
      <dgm:t>
        <a:bodyPr/>
        <a:lstStyle/>
        <a:p>
          <a:endParaRPr lang="de-DE"/>
        </a:p>
      </dgm:t>
    </dgm:pt>
    <dgm:pt modelId="{575ACB9D-F7A6-4637-A7A7-38F388F79BF8}" type="sibTrans" cxnId="{370CBE70-F41D-4FFC-8590-C8206E700E95}">
      <dgm:prSet/>
      <dgm:spPr/>
      <dgm:t>
        <a:bodyPr/>
        <a:lstStyle/>
        <a:p>
          <a:endParaRPr lang="de-DE"/>
        </a:p>
      </dgm:t>
    </dgm:pt>
    <dgm:pt modelId="{36A43301-7614-47D6-AC0B-A3AD83230375}">
      <dgm:prSet phldrT="[Text]" custT="1"/>
      <dgm:spPr/>
      <dgm:t>
        <a:bodyPr/>
        <a:lstStyle/>
        <a:p>
          <a:r>
            <a:rPr lang="de-DE" sz="3600" dirty="0" smtClean="0"/>
            <a:t>Andreas Schäfer</a:t>
          </a:r>
          <a:endParaRPr lang="de-DE" sz="3600" dirty="0"/>
        </a:p>
      </dgm:t>
    </dgm:pt>
    <dgm:pt modelId="{5F811602-823D-4DCF-8790-022E75CE16CF}" type="parTrans" cxnId="{D9BF23A1-F584-4C22-B272-5299E02DF618}">
      <dgm:prSet/>
      <dgm:spPr/>
      <dgm:t>
        <a:bodyPr/>
        <a:lstStyle/>
        <a:p>
          <a:endParaRPr lang="de-DE"/>
        </a:p>
      </dgm:t>
    </dgm:pt>
    <dgm:pt modelId="{46931514-30AF-44C0-9C8B-7AB2496C28BE}" type="sibTrans" cxnId="{D9BF23A1-F584-4C22-B272-5299E02DF618}">
      <dgm:prSet/>
      <dgm:spPr/>
      <dgm:t>
        <a:bodyPr/>
        <a:lstStyle/>
        <a:p>
          <a:endParaRPr lang="de-DE"/>
        </a:p>
      </dgm:t>
    </dgm:pt>
    <dgm:pt modelId="{C252BCDD-E214-4BDD-8DE3-A4CC4B4F9CAA}">
      <dgm:prSet phldrT="[Text]"/>
      <dgm:spPr/>
      <dgm:t>
        <a:bodyPr/>
        <a:lstStyle/>
        <a:p>
          <a:r>
            <a:rPr lang="de-DE" dirty="0" smtClean="0"/>
            <a:t>Output</a:t>
          </a:r>
          <a:endParaRPr lang="de-DE" dirty="0"/>
        </a:p>
      </dgm:t>
    </dgm:pt>
    <dgm:pt modelId="{4529D41B-29BF-4896-BF40-5D27478C6B28}" type="parTrans" cxnId="{654C647D-1287-4B79-87A6-960B2DAD23FF}">
      <dgm:prSet/>
      <dgm:spPr/>
      <dgm:t>
        <a:bodyPr/>
        <a:lstStyle/>
        <a:p>
          <a:endParaRPr lang="de-DE"/>
        </a:p>
      </dgm:t>
    </dgm:pt>
    <dgm:pt modelId="{06E6E590-6473-453F-9182-B9240473B9C0}" type="sibTrans" cxnId="{654C647D-1287-4B79-87A6-960B2DAD23FF}">
      <dgm:prSet/>
      <dgm:spPr/>
      <dgm:t>
        <a:bodyPr/>
        <a:lstStyle/>
        <a:p>
          <a:endParaRPr lang="de-DE"/>
        </a:p>
      </dgm:t>
    </dgm:pt>
    <dgm:pt modelId="{E0681A95-05AC-496E-B494-3CCA81DF2AF4}">
      <dgm:prSet phldrT="[Text]" custT="1"/>
      <dgm:spPr/>
      <dgm:t>
        <a:bodyPr/>
        <a:lstStyle/>
        <a:p>
          <a:r>
            <a:rPr lang="de-DE" sz="3600" dirty="0" smtClean="0"/>
            <a:t>Marius </a:t>
          </a:r>
          <a:r>
            <a:rPr lang="de-DE" sz="3600" dirty="0" err="1" smtClean="0"/>
            <a:t>Spancken</a:t>
          </a:r>
          <a:endParaRPr lang="de-DE" sz="3600" dirty="0"/>
        </a:p>
      </dgm:t>
    </dgm:pt>
    <dgm:pt modelId="{7A986C51-8AB1-4857-A107-717FA9F4B7DB}" type="parTrans" cxnId="{64A81E5B-11C1-451B-B660-C3E6913C0E05}">
      <dgm:prSet/>
      <dgm:spPr/>
      <dgm:t>
        <a:bodyPr/>
        <a:lstStyle/>
        <a:p>
          <a:endParaRPr lang="de-DE"/>
        </a:p>
      </dgm:t>
    </dgm:pt>
    <dgm:pt modelId="{8BA3E846-AE06-4681-BC97-875B025393E8}" type="sibTrans" cxnId="{64A81E5B-11C1-451B-B660-C3E6913C0E05}">
      <dgm:prSet/>
      <dgm:spPr/>
      <dgm:t>
        <a:bodyPr/>
        <a:lstStyle/>
        <a:p>
          <a:endParaRPr lang="de-DE"/>
        </a:p>
      </dgm:t>
    </dgm:pt>
    <dgm:pt modelId="{65B9A315-8A66-4CD0-B256-5B1A352E8A94}" type="pres">
      <dgm:prSet presAssocID="{9F81ACDC-19EE-4145-AC79-5EEFCEF2357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4DCBDE1-3C1C-4EFE-85ED-77E69D357239}" type="pres">
      <dgm:prSet presAssocID="{9FFA8B8C-EBAF-4E54-8638-D13787EAC78A}" presName="composite" presStyleCnt="0"/>
      <dgm:spPr/>
    </dgm:pt>
    <dgm:pt modelId="{C59A4717-2661-47D8-92EE-C830A319A48A}" type="pres">
      <dgm:prSet presAssocID="{9FFA8B8C-EBAF-4E54-8638-D13787EAC78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88019B-78CC-4CAA-A7E2-33D3BAB35E36}" type="pres">
      <dgm:prSet presAssocID="{9FFA8B8C-EBAF-4E54-8638-D13787EAC78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AC5391-0797-4AAA-A1ED-F404237BA318}" type="pres">
      <dgm:prSet presAssocID="{FD452A43-8C22-4DAA-B18A-E6D324B1B94E}" presName="sp" presStyleCnt="0"/>
      <dgm:spPr/>
    </dgm:pt>
    <dgm:pt modelId="{FA77F544-5BCA-4DF7-B23B-76207215DC31}" type="pres">
      <dgm:prSet presAssocID="{ED601CF3-0F91-459F-BF52-236FD8192DA5}" presName="composite" presStyleCnt="0"/>
      <dgm:spPr/>
    </dgm:pt>
    <dgm:pt modelId="{F1D1E68C-8D5C-4475-BDFA-29DB5C9D26AB}" type="pres">
      <dgm:prSet presAssocID="{ED601CF3-0F91-459F-BF52-236FD8192DA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B73C90-B951-4413-8235-DB0E0C562FB5}" type="pres">
      <dgm:prSet presAssocID="{ED601CF3-0F91-459F-BF52-236FD8192DA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47DFF-E38F-4F73-B235-F70D2D3501B2}" type="pres">
      <dgm:prSet presAssocID="{575ACB9D-F7A6-4637-A7A7-38F388F79BF8}" presName="sp" presStyleCnt="0"/>
      <dgm:spPr/>
    </dgm:pt>
    <dgm:pt modelId="{E6F2C46F-83F6-4717-AA58-F79C50C02870}" type="pres">
      <dgm:prSet presAssocID="{C252BCDD-E214-4BDD-8DE3-A4CC4B4F9CAA}" presName="composite" presStyleCnt="0"/>
      <dgm:spPr/>
    </dgm:pt>
    <dgm:pt modelId="{BB1441A7-B9E7-46F9-A9FA-0E896F41371A}" type="pres">
      <dgm:prSet presAssocID="{C252BCDD-E214-4BDD-8DE3-A4CC4B4F9CA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BF398-86EB-438C-8F34-758B9394FB11}" type="pres">
      <dgm:prSet presAssocID="{C252BCDD-E214-4BDD-8DE3-A4CC4B4F9CA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E3C57DA-5374-4C86-93EE-56712FE44155}" type="presOf" srcId="{901EC805-050A-4992-8618-F82AA21B4AFA}" destId="{1788019B-78CC-4CAA-A7E2-33D3BAB35E36}" srcOrd="0" destOrd="0" presId="urn:microsoft.com/office/officeart/2005/8/layout/chevron2"/>
    <dgm:cxn modelId="{ECC4CFC0-3C93-4514-8C42-1D0721A8F850}" type="presOf" srcId="{ED601CF3-0F91-459F-BF52-236FD8192DA5}" destId="{F1D1E68C-8D5C-4475-BDFA-29DB5C9D26AB}" srcOrd="0" destOrd="0" presId="urn:microsoft.com/office/officeart/2005/8/layout/chevron2"/>
    <dgm:cxn modelId="{7582CC3E-828A-4AD2-BA04-E2959176C251}" srcId="{9F81ACDC-19EE-4145-AC79-5EEFCEF2357D}" destId="{9FFA8B8C-EBAF-4E54-8638-D13787EAC78A}" srcOrd="0" destOrd="0" parTransId="{B2740FE3-433D-4B1A-AD15-2A1B8256633C}" sibTransId="{FD452A43-8C22-4DAA-B18A-E6D324B1B94E}"/>
    <dgm:cxn modelId="{8F6C6876-831C-49EC-9CE2-9C04CFC7C085}" type="presOf" srcId="{9F81ACDC-19EE-4145-AC79-5EEFCEF2357D}" destId="{65B9A315-8A66-4CD0-B256-5B1A352E8A94}" srcOrd="0" destOrd="0" presId="urn:microsoft.com/office/officeart/2005/8/layout/chevron2"/>
    <dgm:cxn modelId="{3761AECF-6D26-46E9-ACD7-58AB63F50DEF}" srcId="{9FFA8B8C-EBAF-4E54-8638-D13787EAC78A}" destId="{901EC805-050A-4992-8618-F82AA21B4AFA}" srcOrd="0" destOrd="0" parTransId="{71B66C44-29E1-47EC-BB04-09F4C5EA83C8}" sibTransId="{78F77B71-762D-4693-9885-3F3A19392FE9}"/>
    <dgm:cxn modelId="{D9BF23A1-F584-4C22-B272-5299E02DF618}" srcId="{ED601CF3-0F91-459F-BF52-236FD8192DA5}" destId="{36A43301-7614-47D6-AC0B-A3AD83230375}" srcOrd="0" destOrd="0" parTransId="{5F811602-823D-4DCF-8790-022E75CE16CF}" sibTransId="{46931514-30AF-44C0-9C8B-7AB2496C28BE}"/>
    <dgm:cxn modelId="{654C647D-1287-4B79-87A6-960B2DAD23FF}" srcId="{9F81ACDC-19EE-4145-AC79-5EEFCEF2357D}" destId="{C252BCDD-E214-4BDD-8DE3-A4CC4B4F9CAA}" srcOrd="2" destOrd="0" parTransId="{4529D41B-29BF-4896-BF40-5D27478C6B28}" sibTransId="{06E6E590-6473-453F-9182-B9240473B9C0}"/>
    <dgm:cxn modelId="{8669D49A-FEDF-44F1-A86F-D6A5C764048B}" type="presOf" srcId="{E0681A95-05AC-496E-B494-3CCA81DF2AF4}" destId="{FA9BF398-86EB-438C-8F34-758B9394FB11}" srcOrd="0" destOrd="0" presId="urn:microsoft.com/office/officeart/2005/8/layout/chevron2"/>
    <dgm:cxn modelId="{C194447E-138B-42D8-905F-AFF4237DBFF0}" type="presOf" srcId="{36A43301-7614-47D6-AC0B-A3AD83230375}" destId="{47B73C90-B951-4413-8235-DB0E0C562FB5}" srcOrd="0" destOrd="0" presId="urn:microsoft.com/office/officeart/2005/8/layout/chevron2"/>
    <dgm:cxn modelId="{370CBE70-F41D-4FFC-8590-C8206E700E95}" srcId="{9F81ACDC-19EE-4145-AC79-5EEFCEF2357D}" destId="{ED601CF3-0F91-459F-BF52-236FD8192DA5}" srcOrd="1" destOrd="0" parTransId="{DD1A5D7B-C9FA-4155-9E2F-EE1CCD700E24}" sibTransId="{575ACB9D-F7A6-4637-A7A7-38F388F79BF8}"/>
    <dgm:cxn modelId="{64A81E5B-11C1-451B-B660-C3E6913C0E05}" srcId="{C252BCDD-E214-4BDD-8DE3-A4CC4B4F9CAA}" destId="{E0681A95-05AC-496E-B494-3CCA81DF2AF4}" srcOrd="0" destOrd="0" parTransId="{7A986C51-8AB1-4857-A107-717FA9F4B7DB}" sibTransId="{8BA3E846-AE06-4681-BC97-875B025393E8}"/>
    <dgm:cxn modelId="{65153B68-7461-41FE-B428-BF7E4D3FBD83}" type="presOf" srcId="{9FFA8B8C-EBAF-4E54-8638-D13787EAC78A}" destId="{C59A4717-2661-47D8-92EE-C830A319A48A}" srcOrd="0" destOrd="0" presId="urn:microsoft.com/office/officeart/2005/8/layout/chevron2"/>
    <dgm:cxn modelId="{34604D8E-D853-42CA-AF16-5402BE782CFF}" type="presOf" srcId="{C252BCDD-E214-4BDD-8DE3-A4CC4B4F9CAA}" destId="{BB1441A7-B9E7-46F9-A9FA-0E896F41371A}" srcOrd="0" destOrd="0" presId="urn:microsoft.com/office/officeart/2005/8/layout/chevron2"/>
    <dgm:cxn modelId="{04BB3F96-3CDE-471B-A631-74A2FB9CAD34}" type="presParOf" srcId="{65B9A315-8A66-4CD0-B256-5B1A352E8A94}" destId="{24DCBDE1-3C1C-4EFE-85ED-77E69D357239}" srcOrd="0" destOrd="0" presId="urn:microsoft.com/office/officeart/2005/8/layout/chevron2"/>
    <dgm:cxn modelId="{BFC96431-2A58-4664-8557-0B92A4D11CB1}" type="presParOf" srcId="{24DCBDE1-3C1C-4EFE-85ED-77E69D357239}" destId="{C59A4717-2661-47D8-92EE-C830A319A48A}" srcOrd="0" destOrd="0" presId="urn:microsoft.com/office/officeart/2005/8/layout/chevron2"/>
    <dgm:cxn modelId="{4D13DC01-041A-485C-B0EC-501B78182D4E}" type="presParOf" srcId="{24DCBDE1-3C1C-4EFE-85ED-77E69D357239}" destId="{1788019B-78CC-4CAA-A7E2-33D3BAB35E36}" srcOrd="1" destOrd="0" presId="urn:microsoft.com/office/officeart/2005/8/layout/chevron2"/>
    <dgm:cxn modelId="{AB2EEA3A-179E-4534-B2B0-C87233128816}" type="presParOf" srcId="{65B9A315-8A66-4CD0-B256-5B1A352E8A94}" destId="{34AC5391-0797-4AAA-A1ED-F404237BA318}" srcOrd="1" destOrd="0" presId="urn:microsoft.com/office/officeart/2005/8/layout/chevron2"/>
    <dgm:cxn modelId="{669F417E-9F85-4234-94E0-EE71883A460F}" type="presParOf" srcId="{65B9A315-8A66-4CD0-B256-5B1A352E8A94}" destId="{FA77F544-5BCA-4DF7-B23B-76207215DC31}" srcOrd="2" destOrd="0" presId="urn:microsoft.com/office/officeart/2005/8/layout/chevron2"/>
    <dgm:cxn modelId="{EDDC752B-71C2-4BDC-95F2-F344A7DC6589}" type="presParOf" srcId="{FA77F544-5BCA-4DF7-B23B-76207215DC31}" destId="{F1D1E68C-8D5C-4475-BDFA-29DB5C9D26AB}" srcOrd="0" destOrd="0" presId="urn:microsoft.com/office/officeart/2005/8/layout/chevron2"/>
    <dgm:cxn modelId="{871ED2AF-0E06-489D-808A-FFFFD86ECBAF}" type="presParOf" srcId="{FA77F544-5BCA-4DF7-B23B-76207215DC31}" destId="{47B73C90-B951-4413-8235-DB0E0C562FB5}" srcOrd="1" destOrd="0" presId="urn:microsoft.com/office/officeart/2005/8/layout/chevron2"/>
    <dgm:cxn modelId="{8789EF45-B839-4340-AAAC-C3B9F3777827}" type="presParOf" srcId="{65B9A315-8A66-4CD0-B256-5B1A352E8A94}" destId="{EE547DFF-E38F-4F73-B235-F70D2D3501B2}" srcOrd="3" destOrd="0" presId="urn:microsoft.com/office/officeart/2005/8/layout/chevron2"/>
    <dgm:cxn modelId="{4FDDCE3F-100A-4803-9314-260F33C9BEE0}" type="presParOf" srcId="{65B9A315-8A66-4CD0-B256-5B1A352E8A94}" destId="{E6F2C46F-83F6-4717-AA58-F79C50C02870}" srcOrd="4" destOrd="0" presId="urn:microsoft.com/office/officeart/2005/8/layout/chevron2"/>
    <dgm:cxn modelId="{5262D643-8697-47CD-9B9D-89290FAB190F}" type="presParOf" srcId="{E6F2C46F-83F6-4717-AA58-F79C50C02870}" destId="{BB1441A7-B9E7-46F9-A9FA-0E896F41371A}" srcOrd="0" destOrd="0" presId="urn:microsoft.com/office/officeart/2005/8/layout/chevron2"/>
    <dgm:cxn modelId="{1E274D97-4E43-4D40-A1DB-6A26BD30F207}" type="presParOf" srcId="{E6F2C46F-83F6-4717-AA58-F79C50C02870}" destId="{FA9BF398-86EB-438C-8F34-758B9394FB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921F36-E666-47FF-9324-FE42BEFE691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E20719-1750-4D6E-84D6-F00BBEA007D3}">
      <dgm:prSet phldrT="[Text]"/>
      <dgm:spPr/>
      <dgm:t>
        <a:bodyPr/>
        <a:lstStyle/>
        <a:p>
          <a:endParaRPr lang="de-DE" dirty="0"/>
        </a:p>
      </dgm:t>
    </dgm:pt>
    <dgm:pt modelId="{9A84AFF3-B6FA-4807-B5CC-970D126EE657}" type="sibTrans" cxnId="{F8ECDBDD-76D9-43C8-96A0-89DC924B9E11}">
      <dgm:prSet/>
      <dgm:spPr/>
      <dgm:t>
        <a:bodyPr/>
        <a:lstStyle/>
        <a:p>
          <a:endParaRPr lang="de-DE"/>
        </a:p>
      </dgm:t>
    </dgm:pt>
    <dgm:pt modelId="{7BC708A1-77B7-409C-98A9-F9B9350DBE45}" type="parTrans" cxnId="{F8ECDBDD-76D9-43C8-96A0-89DC924B9E11}">
      <dgm:prSet/>
      <dgm:spPr/>
      <dgm:t>
        <a:bodyPr/>
        <a:lstStyle/>
        <a:p>
          <a:endParaRPr lang="de-DE"/>
        </a:p>
      </dgm:t>
    </dgm:pt>
    <dgm:pt modelId="{22537CFF-4395-405E-8E36-9A68B0A639CA}" type="pres">
      <dgm:prSet presAssocID="{86921F36-E666-47FF-9324-FE42BEFE691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575A8C1-99C4-4DD3-AA10-058CD8CBD060}" type="pres">
      <dgm:prSet presAssocID="{86921F36-E666-47FF-9324-FE42BEFE6911}" presName="ellipse" presStyleLbl="trBgShp" presStyleIdx="0" presStyleCnt="1"/>
      <dgm:spPr/>
      <dgm:t>
        <a:bodyPr/>
        <a:lstStyle/>
        <a:p>
          <a:endParaRPr lang="de-DE"/>
        </a:p>
      </dgm:t>
    </dgm:pt>
    <dgm:pt modelId="{400CC50F-B184-4726-94F9-1CB63362B4A1}" type="pres">
      <dgm:prSet presAssocID="{86921F36-E666-47FF-9324-FE42BEFE6911}" presName="arrow1" presStyleLbl="fgShp" presStyleIdx="0" presStyleCnt="1"/>
      <dgm:spPr/>
    </dgm:pt>
    <dgm:pt modelId="{F6850842-2FA4-4D11-A064-7FA4745B6179}" type="pres">
      <dgm:prSet presAssocID="{86921F36-E666-47FF-9324-FE42BEFE691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94794C-8987-426A-ADA4-CE505C5528B7}" type="pres">
      <dgm:prSet presAssocID="{86921F36-E666-47FF-9324-FE42BEFE6911}" presName="funnel" presStyleLbl="trAlignAcc1" presStyleIdx="0" presStyleCnt="1" custScaleX="107331" custLinFactNeighborX="358"/>
      <dgm:spPr/>
    </dgm:pt>
  </dgm:ptLst>
  <dgm:cxnLst>
    <dgm:cxn modelId="{BA7A2692-0585-44B7-9B5E-9955D5E8058F}" type="presOf" srcId="{F7E20719-1750-4D6E-84D6-F00BBEA007D3}" destId="{F6850842-2FA4-4D11-A064-7FA4745B6179}" srcOrd="0" destOrd="0" presId="urn:microsoft.com/office/officeart/2005/8/layout/funnel1"/>
    <dgm:cxn modelId="{F8ECDBDD-76D9-43C8-96A0-89DC924B9E11}" srcId="{86921F36-E666-47FF-9324-FE42BEFE6911}" destId="{F7E20719-1750-4D6E-84D6-F00BBEA007D3}" srcOrd="0" destOrd="0" parTransId="{7BC708A1-77B7-409C-98A9-F9B9350DBE45}" sibTransId="{9A84AFF3-B6FA-4807-B5CC-970D126EE657}"/>
    <dgm:cxn modelId="{F0C3483C-D277-4FA1-AD35-9E0D7EED2A16}" type="presOf" srcId="{86921F36-E666-47FF-9324-FE42BEFE6911}" destId="{22537CFF-4395-405E-8E36-9A68B0A639CA}" srcOrd="0" destOrd="0" presId="urn:microsoft.com/office/officeart/2005/8/layout/funnel1"/>
    <dgm:cxn modelId="{D8C3099A-80D2-4D83-9382-29D218043C46}" type="presParOf" srcId="{22537CFF-4395-405E-8E36-9A68B0A639CA}" destId="{E575A8C1-99C4-4DD3-AA10-058CD8CBD060}" srcOrd="0" destOrd="0" presId="urn:microsoft.com/office/officeart/2005/8/layout/funnel1"/>
    <dgm:cxn modelId="{B4614567-CB26-4A30-BE6D-1AC457CD308C}" type="presParOf" srcId="{22537CFF-4395-405E-8E36-9A68B0A639CA}" destId="{400CC50F-B184-4726-94F9-1CB63362B4A1}" srcOrd="1" destOrd="0" presId="urn:microsoft.com/office/officeart/2005/8/layout/funnel1"/>
    <dgm:cxn modelId="{F3C817E9-2A71-4A8D-AED2-D2A1E91E8626}" type="presParOf" srcId="{22537CFF-4395-405E-8E36-9A68B0A639CA}" destId="{F6850842-2FA4-4D11-A064-7FA4745B6179}" srcOrd="2" destOrd="0" presId="urn:microsoft.com/office/officeart/2005/8/layout/funnel1"/>
    <dgm:cxn modelId="{D135A9EC-0153-42CC-90F0-D4D90BF8934F}" type="presParOf" srcId="{22537CFF-4395-405E-8E36-9A68B0A639CA}" destId="{7694794C-8987-426A-ADA4-CE505C5528B7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666548-A8CE-491E-A5E2-D6F1B300145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FDD429-B840-4E5C-981F-F2CCF85308FA}">
      <dgm:prSet phldrT="[Text]"/>
      <dgm:spPr/>
      <dgm:t>
        <a:bodyPr/>
        <a:lstStyle/>
        <a:p>
          <a:r>
            <a:rPr lang="de-DE" dirty="0" smtClean="0"/>
            <a:t>HDFS</a:t>
          </a:r>
          <a:endParaRPr lang="de-DE" dirty="0"/>
        </a:p>
      </dgm:t>
    </dgm:pt>
    <dgm:pt modelId="{FC053E5C-659F-4769-A36F-95F454A1064D}" type="parTrans" cxnId="{27F13AFE-6C30-47CB-9314-95232121A492}">
      <dgm:prSet/>
      <dgm:spPr/>
      <dgm:t>
        <a:bodyPr/>
        <a:lstStyle/>
        <a:p>
          <a:endParaRPr lang="de-DE"/>
        </a:p>
      </dgm:t>
    </dgm:pt>
    <dgm:pt modelId="{1C70D129-2444-4B4F-AC14-816372BC601D}" type="sibTrans" cxnId="{27F13AFE-6C30-47CB-9314-95232121A492}">
      <dgm:prSet/>
      <dgm:spPr/>
      <dgm:t>
        <a:bodyPr/>
        <a:lstStyle/>
        <a:p>
          <a:endParaRPr lang="de-DE"/>
        </a:p>
      </dgm:t>
    </dgm:pt>
    <dgm:pt modelId="{3A01CE2C-437E-4B1D-92F6-99217DE51DF7}">
      <dgm:prSet phldrT="[Text]"/>
      <dgm:spPr/>
      <dgm:t>
        <a:bodyPr/>
        <a:lstStyle/>
        <a:p>
          <a:r>
            <a:rPr lang="de-DE" dirty="0" err="1" smtClean="0"/>
            <a:t>Map</a:t>
          </a:r>
          <a:r>
            <a:rPr lang="de-DE" dirty="0" smtClean="0"/>
            <a:t> </a:t>
          </a:r>
          <a:r>
            <a:rPr lang="de-DE" dirty="0" err="1" smtClean="0"/>
            <a:t>Reduce</a:t>
          </a:r>
          <a:endParaRPr lang="de-DE" dirty="0"/>
        </a:p>
      </dgm:t>
    </dgm:pt>
    <dgm:pt modelId="{32E9F950-7811-4F33-A5B0-54E3463E0C66}" type="parTrans" cxnId="{82FADF11-ABC4-4B0C-B3C2-74839743BA57}">
      <dgm:prSet/>
      <dgm:spPr/>
      <dgm:t>
        <a:bodyPr/>
        <a:lstStyle/>
        <a:p>
          <a:endParaRPr lang="de-DE"/>
        </a:p>
      </dgm:t>
    </dgm:pt>
    <dgm:pt modelId="{912A0602-7B73-4C85-B24B-18DEF71A87AA}" type="sibTrans" cxnId="{82FADF11-ABC4-4B0C-B3C2-74839743BA57}">
      <dgm:prSet/>
      <dgm:spPr/>
      <dgm:t>
        <a:bodyPr/>
        <a:lstStyle/>
        <a:p>
          <a:endParaRPr lang="de-DE"/>
        </a:p>
      </dgm:t>
    </dgm:pt>
    <dgm:pt modelId="{61B84992-EE5B-4B0C-9C44-E2D7422BA225}">
      <dgm:prSet phldrT="[Text]"/>
      <dgm:spPr/>
      <dgm:t>
        <a:bodyPr/>
        <a:lstStyle/>
        <a:p>
          <a:r>
            <a:rPr lang="de-DE" dirty="0" smtClean="0"/>
            <a:t>DB</a:t>
          </a:r>
          <a:endParaRPr lang="de-DE" dirty="0"/>
        </a:p>
      </dgm:t>
    </dgm:pt>
    <dgm:pt modelId="{FFE4CA2A-515E-438D-A5D4-8DB725B0D7B9}" type="parTrans" cxnId="{FD01E0D7-4CCD-4147-B76E-666E4E00470B}">
      <dgm:prSet/>
      <dgm:spPr/>
      <dgm:t>
        <a:bodyPr/>
        <a:lstStyle/>
        <a:p>
          <a:endParaRPr lang="de-DE"/>
        </a:p>
      </dgm:t>
    </dgm:pt>
    <dgm:pt modelId="{5E06666F-0CE7-4CD4-B6D6-DFD560FED113}" type="sibTrans" cxnId="{FD01E0D7-4CCD-4147-B76E-666E4E00470B}">
      <dgm:prSet/>
      <dgm:spPr/>
      <dgm:t>
        <a:bodyPr/>
        <a:lstStyle/>
        <a:p>
          <a:endParaRPr lang="de-DE"/>
        </a:p>
      </dgm:t>
    </dgm:pt>
    <dgm:pt modelId="{FFAC4CB2-17B4-4980-924D-08516FA6FFCB}">
      <dgm:prSet phldrT="[Text]"/>
      <dgm:spPr/>
      <dgm:t>
        <a:bodyPr/>
        <a:lstStyle/>
        <a:p>
          <a:r>
            <a:rPr lang="de-DE" dirty="0" smtClean="0"/>
            <a:t>Abfragen</a:t>
          </a:r>
          <a:endParaRPr lang="de-DE" dirty="0"/>
        </a:p>
      </dgm:t>
    </dgm:pt>
    <dgm:pt modelId="{3AC0C640-ACB2-4796-AAE8-2C9C28FCF440}" type="parTrans" cxnId="{1FB6DEE6-52CF-41DC-8530-146205FFFCA2}">
      <dgm:prSet/>
      <dgm:spPr/>
      <dgm:t>
        <a:bodyPr/>
        <a:lstStyle/>
        <a:p>
          <a:endParaRPr lang="de-DE"/>
        </a:p>
      </dgm:t>
    </dgm:pt>
    <dgm:pt modelId="{A68F6CEE-199D-4B2D-ACF0-489870AA2172}" type="sibTrans" cxnId="{1FB6DEE6-52CF-41DC-8530-146205FFFCA2}">
      <dgm:prSet/>
      <dgm:spPr/>
      <dgm:t>
        <a:bodyPr/>
        <a:lstStyle/>
        <a:p>
          <a:endParaRPr lang="de-DE"/>
        </a:p>
      </dgm:t>
    </dgm:pt>
    <dgm:pt modelId="{D0831A94-2AB0-49BA-8B4E-8AA66B8D31E5}" type="pres">
      <dgm:prSet presAssocID="{F0666548-A8CE-491E-A5E2-D6F1B300145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2670CD-7F9E-454A-85A8-C5C15A3EE3F5}" type="pres">
      <dgm:prSet presAssocID="{23FDD429-B840-4E5C-981F-F2CCF85308FA}" presName="compNode" presStyleCnt="0"/>
      <dgm:spPr/>
    </dgm:pt>
    <dgm:pt modelId="{B6E215A2-ADC6-4C3C-A39B-5618EF8DC669}" type="pres">
      <dgm:prSet presAssocID="{23FDD429-B840-4E5C-981F-F2CCF85308FA}" presName="noGeometry" presStyleCnt="0"/>
      <dgm:spPr/>
    </dgm:pt>
    <dgm:pt modelId="{59E5B6D6-E14E-4C3D-BE9F-355F59B144C4}" type="pres">
      <dgm:prSet presAssocID="{23FDD429-B840-4E5C-981F-F2CCF85308FA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C70106-9019-487B-A0B3-E58256AC545D}" type="pres">
      <dgm:prSet presAssocID="{23FDD429-B840-4E5C-981F-F2CCF85308FA}" presName="childTextHidden" presStyleLbl="bgAccFollowNode1" presStyleIdx="0" presStyleCnt="2"/>
      <dgm:spPr/>
      <dgm:t>
        <a:bodyPr/>
        <a:lstStyle/>
        <a:p>
          <a:endParaRPr lang="de-DE"/>
        </a:p>
      </dgm:t>
    </dgm:pt>
    <dgm:pt modelId="{E89F5E46-0C30-488F-8CD5-BCBBE7C603A2}" type="pres">
      <dgm:prSet presAssocID="{23FDD429-B840-4E5C-981F-F2CCF85308F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05EB7C-91B8-4A4F-BC0C-6A3F3E0ECE25}" type="pres">
      <dgm:prSet presAssocID="{23FDD429-B840-4E5C-981F-F2CCF85308FA}" presName="aSpace" presStyleCnt="0"/>
      <dgm:spPr/>
    </dgm:pt>
    <dgm:pt modelId="{1E4423AB-9463-47B8-9D21-434DDC6486D8}" type="pres">
      <dgm:prSet presAssocID="{61B84992-EE5B-4B0C-9C44-E2D7422BA225}" presName="compNode" presStyleCnt="0"/>
      <dgm:spPr/>
    </dgm:pt>
    <dgm:pt modelId="{2D13D9BC-FF0E-4FD6-BF78-5C3F0E31DF10}" type="pres">
      <dgm:prSet presAssocID="{61B84992-EE5B-4B0C-9C44-E2D7422BA225}" presName="noGeometry" presStyleCnt="0"/>
      <dgm:spPr/>
    </dgm:pt>
    <dgm:pt modelId="{1EFB0C34-0689-4C00-BCF8-880C799C6E7E}" type="pres">
      <dgm:prSet presAssocID="{61B84992-EE5B-4B0C-9C44-E2D7422BA225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A43A40-A346-4FD9-9191-31C9898DF476}" type="pres">
      <dgm:prSet presAssocID="{61B84992-EE5B-4B0C-9C44-E2D7422BA225}" presName="childTextHidden" presStyleLbl="bgAccFollowNode1" presStyleIdx="1" presStyleCnt="2"/>
      <dgm:spPr/>
      <dgm:t>
        <a:bodyPr/>
        <a:lstStyle/>
        <a:p>
          <a:endParaRPr lang="de-DE"/>
        </a:p>
      </dgm:t>
    </dgm:pt>
    <dgm:pt modelId="{3C481E5F-2165-4A19-BA99-EB680DBAF84A}" type="pres">
      <dgm:prSet presAssocID="{61B84992-EE5B-4B0C-9C44-E2D7422BA22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E27164E-271C-41F1-AF2F-789E254A9212}" type="presOf" srcId="{61B84992-EE5B-4B0C-9C44-E2D7422BA225}" destId="{3C481E5F-2165-4A19-BA99-EB680DBAF84A}" srcOrd="0" destOrd="0" presId="urn:microsoft.com/office/officeart/2005/8/layout/hProcess6"/>
    <dgm:cxn modelId="{FE015385-B53C-443C-9378-B77E43F2817D}" type="presOf" srcId="{FFAC4CB2-17B4-4980-924D-08516FA6FFCB}" destId="{1EFB0C34-0689-4C00-BCF8-880C799C6E7E}" srcOrd="0" destOrd="0" presId="urn:microsoft.com/office/officeart/2005/8/layout/hProcess6"/>
    <dgm:cxn modelId="{82FADF11-ABC4-4B0C-B3C2-74839743BA57}" srcId="{23FDD429-B840-4E5C-981F-F2CCF85308FA}" destId="{3A01CE2C-437E-4B1D-92F6-99217DE51DF7}" srcOrd="0" destOrd="0" parTransId="{32E9F950-7811-4F33-A5B0-54E3463E0C66}" sibTransId="{912A0602-7B73-4C85-B24B-18DEF71A87AA}"/>
    <dgm:cxn modelId="{13C47957-1457-45AD-9527-9D0A4427386F}" type="presOf" srcId="{F0666548-A8CE-491E-A5E2-D6F1B300145A}" destId="{D0831A94-2AB0-49BA-8B4E-8AA66B8D31E5}" srcOrd="0" destOrd="0" presId="urn:microsoft.com/office/officeart/2005/8/layout/hProcess6"/>
    <dgm:cxn modelId="{5131AD9D-FE36-4D35-8A71-D78F8B4B1F23}" type="presOf" srcId="{23FDD429-B840-4E5C-981F-F2CCF85308FA}" destId="{E89F5E46-0C30-488F-8CD5-BCBBE7C603A2}" srcOrd="0" destOrd="0" presId="urn:microsoft.com/office/officeart/2005/8/layout/hProcess6"/>
    <dgm:cxn modelId="{1FB6DEE6-52CF-41DC-8530-146205FFFCA2}" srcId="{61B84992-EE5B-4B0C-9C44-E2D7422BA225}" destId="{FFAC4CB2-17B4-4980-924D-08516FA6FFCB}" srcOrd="0" destOrd="0" parTransId="{3AC0C640-ACB2-4796-AAE8-2C9C28FCF440}" sibTransId="{A68F6CEE-199D-4B2D-ACF0-489870AA2172}"/>
    <dgm:cxn modelId="{E34596D8-EA35-4B56-AD6D-AB68CB880545}" type="presOf" srcId="{3A01CE2C-437E-4B1D-92F6-99217DE51DF7}" destId="{45C70106-9019-487B-A0B3-E58256AC545D}" srcOrd="1" destOrd="0" presId="urn:microsoft.com/office/officeart/2005/8/layout/hProcess6"/>
    <dgm:cxn modelId="{27F13AFE-6C30-47CB-9314-95232121A492}" srcId="{F0666548-A8CE-491E-A5E2-D6F1B300145A}" destId="{23FDD429-B840-4E5C-981F-F2CCF85308FA}" srcOrd="0" destOrd="0" parTransId="{FC053E5C-659F-4769-A36F-95F454A1064D}" sibTransId="{1C70D129-2444-4B4F-AC14-816372BC601D}"/>
    <dgm:cxn modelId="{FD01E0D7-4CCD-4147-B76E-666E4E00470B}" srcId="{F0666548-A8CE-491E-A5E2-D6F1B300145A}" destId="{61B84992-EE5B-4B0C-9C44-E2D7422BA225}" srcOrd="1" destOrd="0" parTransId="{FFE4CA2A-515E-438D-A5D4-8DB725B0D7B9}" sibTransId="{5E06666F-0CE7-4CD4-B6D6-DFD560FED113}"/>
    <dgm:cxn modelId="{6CB46371-A945-4D73-9D31-FDD82A516973}" type="presOf" srcId="{FFAC4CB2-17B4-4980-924D-08516FA6FFCB}" destId="{BEA43A40-A346-4FD9-9191-31C9898DF476}" srcOrd="1" destOrd="0" presId="urn:microsoft.com/office/officeart/2005/8/layout/hProcess6"/>
    <dgm:cxn modelId="{1E82E04C-3D4F-4E24-A697-05042CEA2020}" type="presOf" srcId="{3A01CE2C-437E-4B1D-92F6-99217DE51DF7}" destId="{59E5B6D6-E14E-4C3D-BE9F-355F59B144C4}" srcOrd="0" destOrd="0" presId="urn:microsoft.com/office/officeart/2005/8/layout/hProcess6"/>
    <dgm:cxn modelId="{360D6C03-F1D3-42D2-A579-05E38C3E5229}" type="presParOf" srcId="{D0831A94-2AB0-49BA-8B4E-8AA66B8D31E5}" destId="{372670CD-7F9E-454A-85A8-C5C15A3EE3F5}" srcOrd="0" destOrd="0" presId="urn:microsoft.com/office/officeart/2005/8/layout/hProcess6"/>
    <dgm:cxn modelId="{755F67C7-B6F5-4FCD-A418-4FA0C9F81D5D}" type="presParOf" srcId="{372670CD-7F9E-454A-85A8-C5C15A3EE3F5}" destId="{B6E215A2-ADC6-4C3C-A39B-5618EF8DC669}" srcOrd="0" destOrd="0" presId="urn:microsoft.com/office/officeart/2005/8/layout/hProcess6"/>
    <dgm:cxn modelId="{A6888812-A0A1-4847-AF18-767901186547}" type="presParOf" srcId="{372670CD-7F9E-454A-85A8-C5C15A3EE3F5}" destId="{59E5B6D6-E14E-4C3D-BE9F-355F59B144C4}" srcOrd="1" destOrd="0" presId="urn:microsoft.com/office/officeart/2005/8/layout/hProcess6"/>
    <dgm:cxn modelId="{0D94DB9E-F0E8-4EEA-A83A-03127F2B5CEB}" type="presParOf" srcId="{372670CD-7F9E-454A-85A8-C5C15A3EE3F5}" destId="{45C70106-9019-487B-A0B3-E58256AC545D}" srcOrd="2" destOrd="0" presId="urn:microsoft.com/office/officeart/2005/8/layout/hProcess6"/>
    <dgm:cxn modelId="{5DBB6BD0-6C4F-4ACD-989D-D9D6B41BECF9}" type="presParOf" srcId="{372670CD-7F9E-454A-85A8-C5C15A3EE3F5}" destId="{E89F5E46-0C30-488F-8CD5-BCBBE7C603A2}" srcOrd="3" destOrd="0" presId="urn:microsoft.com/office/officeart/2005/8/layout/hProcess6"/>
    <dgm:cxn modelId="{65B0DB27-1CF2-4025-8484-E1CC19945B69}" type="presParOf" srcId="{D0831A94-2AB0-49BA-8B4E-8AA66B8D31E5}" destId="{C205EB7C-91B8-4A4F-BC0C-6A3F3E0ECE25}" srcOrd="1" destOrd="0" presId="urn:microsoft.com/office/officeart/2005/8/layout/hProcess6"/>
    <dgm:cxn modelId="{EE4BEEF7-9EC6-4519-978E-32D7332371C5}" type="presParOf" srcId="{D0831A94-2AB0-49BA-8B4E-8AA66B8D31E5}" destId="{1E4423AB-9463-47B8-9D21-434DDC6486D8}" srcOrd="2" destOrd="0" presId="urn:microsoft.com/office/officeart/2005/8/layout/hProcess6"/>
    <dgm:cxn modelId="{9A268B47-2C5D-4811-95F8-F4356C8A58A3}" type="presParOf" srcId="{1E4423AB-9463-47B8-9D21-434DDC6486D8}" destId="{2D13D9BC-FF0E-4FD6-BF78-5C3F0E31DF10}" srcOrd="0" destOrd="0" presId="urn:microsoft.com/office/officeart/2005/8/layout/hProcess6"/>
    <dgm:cxn modelId="{0A6AFAA0-AEEB-413B-9B39-C7199769D8B4}" type="presParOf" srcId="{1E4423AB-9463-47B8-9D21-434DDC6486D8}" destId="{1EFB0C34-0689-4C00-BCF8-880C799C6E7E}" srcOrd="1" destOrd="0" presId="urn:microsoft.com/office/officeart/2005/8/layout/hProcess6"/>
    <dgm:cxn modelId="{FB5BCD77-F9CC-4546-88FA-D9610C769627}" type="presParOf" srcId="{1E4423AB-9463-47B8-9D21-434DDC6486D8}" destId="{BEA43A40-A346-4FD9-9191-31C9898DF476}" srcOrd="2" destOrd="0" presId="urn:microsoft.com/office/officeart/2005/8/layout/hProcess6"/>
    <dgm:cxn modelId="{B9131CE4-4760-4189-960D-581FBFACF613}" type="presParOf" srcId="{1E4423AB-9463-47B8-9D21-434DDC6486D8}" destId="{3C481E5F-2165-4A19-BA99-EB680DBAF84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921F36-E666-47FF-9324-FE42BEFE691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E20719-1750-4D6E-84D6-F00BBEA007D3}">
      <dgm:prSet phldrT="[Text]"/>
      <dgm:spPr/>
      <dgm:t>
        <a:bodyPr/>
        <a:lstStyle/>
        <a:p>
          <a:endParaRPr lang="de-DE" dirty="0"/>
        </a:p>
      </dgm:t>
    </dgm:pt>
    <dgm:pt modelId="{9A84AFF3-B6FA-4807-B5CC-970D126EE657}" type="sibTrans" cxnId="{F8ECDBDD-76D9-43C8-96A0-89DC924B9E11}">
      <dgm:prSet/>
      <dgm:spPr/>
      <dgm:t>
        <a:bodyPr/>
        <a:lstStyle/>
        <a:p>
          <a:endParaRPr lang="de-DE"/>
        </a:p>
      </dgm:t>
    </dgm:pt>
    <dgm:pt modelId="{7BC708A1-77B7-409C-98A9-F9B9350DBE45}" type="parTrans" cxnId="{F8ECDBDD-76D9-43C8-96A0-89DC924B9E11}">
      <dgm:prSet/>
      <dgm:spPr/>
      <dgm:t>
        <a:bodyPr/>
        <a:lstStyle/>
        <a:p>
          <a:endParaRPr lang="de-DE"/>
        </a:p>
      </dgm:t>
    </dgm:pt>
    <dgm:pt modelId="{22537CFF-4395-405E-8E36-9A68B0A639CA}" type="pres">
      <dgm:prSet presAssocID="{86921F36-E666-47FF-9324-FE42BEFE691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575A8C1-99C4-4DD3-AA10-058CD8CBD060}" type="pres">
      <dgm:prSet presAssocID="{86921F36-E666-47FF-9324-FE42BEFE6911}" presName="ellipse" presStyleLbl="trBgShp" presStyleIdx="0" presStyleCnt="1"/>
      <dgm:spPr/>
    </dgm:pt>
    <dgm:pt modelId="{400CC50F-B184-4726-94F9-1CB63362B4A1}" type="pres">
      <dgm:prSet presAssocID="{86921F36-E666-47FF-9324-FE42BEFE6911}" presName="arrow1" presStyleLbl="fgShp" presStyleIdx="0" presStyleCnt="1"/>
      <dgm:spPr/>
    </dgm:pt>
    <dgm:pt modelId="{F6850842-2FA4-4D11-A064-7FA4745B6179}" type="pres">
      <dgm:prSet presAssocID="{86921F36-E666-47FF-9324-FE42BEFE691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94794C-8987-426A-ADA4-CE505C5528B7}" type="pres">
      <dgm:prSet presAssocID="{86921F36-E666-47FF-9324-FE42BEFE6911}" presName="funnel" presStyleLbl="trAlignAcc1" presStyleIdx="0" presStyleCnt="1" custScaleX="107331" custLinFactNeighborX="358"/>
      <dgm:spPr/>
    </dgm:pt>
  </dgm:ptLst>
  <dgm:cxnLst>
    <dgm:cxn modelId="{9A029DB5-D79D-4749-8537-E3BE0A9372D9}" type="presOf" srcId="{86921F36-E666-47FF-9324-FE42BEFE6911}" destId="{22537CFF-4395-405E-8E36-9A68B0A639CA}" srcOrd="0" destOrd="0" presId="urn:microsoft.com/office/officeart/2005/8/layout/funnel1"/>
    <dgm:cxn modelId="{F8ECDBDD-76D9-43C8-96A0-89DC924B9E11}" srcId="{86921F36-E666-47FF-9324-FE42BEFE6911}" destId="{F7E20719-1750-4D6E-84D6-F00BBEA007D3}" srcOrd="0" destOrd="0" parTransId="{7BC708A1-77B7-409C-98A9-F9B9350DBE45}" sibTransId="{9A84AFF3-B6FA-4807-B5CC-970D126EE657}"/>
    <dgm:cxn modelId="{6FCA883C-65BB-4354-A651-FD0D11E6DABC}" type="presOf" srcId="{F7E20719-1750-4D6E-84D6-F00BBEA007D3}" destId="{F6850842-2FA4-4D11-A064-7FA4745B6179}" srcOrd="0" destOrd="0" presId="urn:microsoft.com/office/officeart/2005/8/layout/funnel1"/>
    <dgm:cxn modelId="{52BB1DC9-2FAB-4D7A-B822-8B51656F6274}" type="presParOf" srcId="{22537CFF-4395-405E-8E36-9A68B0A639CA}" destId="{E575A8C1-99C4-4DD3-AA10-058CD8CBD060}" srcOrd="0" destOrd="0" presId="urn:microsoft.com/office/officeart/2005/8/layout/funnel1"/>
    <dgm:cxn modelId="{F31AE72A-D9EC-48B8-AECD-42BA0594373D}" type="presParOf" srcId="{22537CFF-4395-405E-8E36-9A68B0A639CA}" destId="{400CC50F-B184-4726-94F9-1CB63362B4A1}" srcOrd="1" destOrd="0" presId="urn:microsoft.com/office/officeart/2005/8/layout/funnel1"/>
    <dgm:cxn modelId="{4072BA7C-9595-4A54-90BB-105444D1A470}" type="presParOf" srcId="{22537CFF-4395-405E-8E36-9A68B0A639CA}" destId="{F6850842-2FA4-4D11-A064-7FA4745B6179}" srcOrd="2" destOrd="0" presId="urn:microsoft.com/office/officeart/2005/8/layout/funnel1"/>
    <dgm:cxn modelId="{606887A2-29EE-4DFE-AE8C-29FF30396D8B}" type="presParOf" srcId="{22537CFF-4395-405E-8E36-9A68B0A639CA}" destId="{7694794C-8987-426A-ADA4-CE505C5528B7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666548-A8CE-491E-A5E2-D6F1B300145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FDD429-B840-4E5C-981F-F2CCF85308FA}">
      <dgm:prSet phldrT="[Text]"/>
      <dgm:spPr/>
      <dgm:t>
        <a:bodyPr/>
        <a:lstStyle/>
        <a:p>
          <a:r>
            <a:rPr lang="de-DE" dirty="0" smtClean="0"/>
            <a:t>HDFS</a:t>
          </a:r>
          <a:endParaRPr lang="de-DE" dirty="0"/>
        </a:p>
      </dgm:t>
    </dgm:pt>
    <dgm:pt modelId="{FC053E5C-659F-4769-A36F-95F454A1064D}" type="parTrans" cxnId="{27F13AFE-6C30-47CB-9314-95232121A492}">
      <dgm:prSet/>
      <dgm:spPr/>
      <dgm:t>
        <a:bodyPr/>
        <a:lstStyle/>
        <a:p>
          <a:endParaRPr lang="de-DE"/>
        </a:p>
      </dgm:t>
    </dgm:pt>
    <dgm:pt modelId="{1C70D129-2444-4B4F-AC14-816372BC601D}" type="sibTrans" cxnId="{27F13AFE-6C30-47CB-9314-95232121A492}">
      <dgm:prSet/>
      <dgm:spPr/>
      <dgm:t>
        <a:bodyPr/>
        <a:lstStyle/>
        <a:p>
          <a:endParaRPr lang="de-DE"/>
        </a:p>
      </dgm:t>
    </dgm:pt>
    <dgm:pt modelId="{3A01CE2C-437E-4B1D-92F6-99217DE51DF7}">
      <dgm:prSet phldrT="[Text]"/>
      <dgm:spPr/>
      <dgm:t>
        <a:bodyPr/>
        <a:lstStyle/>
        <a:p>
          <a:r>
            <a:rPr lang="de-DE" dirty="0" err="1" smtClean="0"/>
            <a:t>Map</a:t>
          </a:r>
          <a:r>
            <a:rPr lang="de-DE" dirty="0" smtClean="0"/>
            <a:t> </a:t>
          </a:r>
          <a:r>
            <a:rPr lang="de-DE" dirty="0" err="1" smtClean="0"/>
            <a:t>Reduce</a:t>
          </a:r>
          <a:endParaRPr lang="de-DE" dirty="0"/>
        </a:p>
      </dgm:t>
    </dgm:pt>
    <dgm:pt modelId="{32E9F950-7811-4F33-A5B0-54E3463E0C66}" type="parTrans" cxnId="{82FADF11-ABC4-4B0C-B3C2-74839743BA57}">
      <dgm:prSet/>
      <dgm:spPr/>
      <dgm:t>
        <a:bodyPr/>
        <a:lstStyle/>
        <a:p>
          <a:endParaRPr lang="de-DE"/>
        </a:p>
      </dgm:t>
    </dgm:pt>
    <dgm:pt modelId="{912A0602-7B73-4C85-B24B-18DEF71A87AA}" type="sibTrans" cxnId="{82FADF11-ABC4-4B0C-B3C2-74839743BA57}">
      <dgm:prSet/>
      <dgm:spPr/>
      <dgm:t>
        <a:bodyPr/>
        <a:lstStyle/>
        <a:p>
          <a:endParaRPr lang="de-DE"/>
        </a:p>
      </dgm:t>
    </dgm:pt>
    <dgm:pt modelId="{61B84992-EE5B-4B0C-9C44-E2D7422BA225}">
      <dgm:prSet phldrT="[Text]"/>
      <dgm:spPr/>
      <dgm:t>
        <a:bodyPr/>
        <a:lstStyle/>
        <a:p>
          <a:r>
            <a:rPr lang="de-DE" dirty="0" smtClean="0"/>
            <a:t>DB</a:t>
          </a:r>
          <a:endParaRPr lang="de-DE" dirty="0"/>
        </a:p>
      </dgm:t>
    </dgm:pt>
    <dgm:pt modelId="{FFE4CA2A-515E-438D-A5D4-8DB725B0D7B9}" type="parTrans" cxnId="{FD01E0D7-4CCD-4147-B76E-666E4E00470B}">
      <dgm:prSet/>
      <dgm:spPr/>
      <dgm:t>
        <a:bodyPr/>
        <a:lstStyle/>
        <a:p>
          <a:endParaRPr lang="de-DE"/>
        </a:p>
      </dgm:t>
    </dgm:pt>
    <dgm:pt modelId="{5E06666F-0CE7-4CD4-B6D6-DFD560FED113}" type="sibTrans" cxnId="{FD01E0D7-4CCD-4147-B76E-666E4E00470B}">
      <dgm:prSet/>
      <dgm:spPr/>
      <dgm:t>
        <a:bodyPr/>
        <a:lstStyle/>
        <a:p>
          <a:endParaRPr lang="de-DE"/>
        </a:p>
      </dgm:t>
    </dgm:pt>
    <dgm:pt modelId="{FFAC4CB2-17B4-4980-924D-08516FA6FFCB}">
      <dgm:prSet phldrT="[Text]"/>
      <dgm:spPr/>
      <dgm:t>
        <a:bodyPr/>
        <a:lstStyle/>
        <a:p>
          <a:r>
            <a:rPr lang="de-DE" dirty="0" smtClean="0"/>
            <a:t>Abfragen</a:t>
          </a:r>
          <a:endParaRPr lang="de-DE" dirty="0"/>
        </a:p>
      </dgm:t>
    </dgm:pt>
    <dgm:pt modelId="{3AC0C640-ACB2-4796-AAE8-2C9C28FCF440}" type="parTrans" cxnId="{1FB6DEE6-52CF-41DC-8530-146205FFFCA2}">
      <dgm:prSet/>
      <dgm:spPr/>
      <dgm:t>
        <a:bodyPr/>
        <a:lstStyle/>
        <a:p>
          <a:endParaRPr lang="de-DE"/>
        </a:p>
      </dgm:t>
    </dgm:pt>
    <dgm:pt modelId="{A68F6CEE-199D-4B2D-ACF0-489870AA2172}" type="sibTrans" cxnId="{1FB6DEE6-52CF-41DC-8530-146205FFFCA2}">
      <dgm:prSet/>
      <dgm:spPr/>
      <dgm:t>
        <a:bodyPr/>
        <a:lstStyle/>
        <a:p>
          <a:endParaRPr lang="de-DE"/>
        </a:p>
      </dgm:t>
    </dgm:pt>
    <dgm:pt modelId="{D0831A94-2AB0-49BA-8B4E-8AA66B8D31E5}" type="pres">
      <dgm:prSet presAssocID="{F0666548-A8CE-491E-A5E2-D6F1B300145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2670CD-7F9E-454A-85A8-C5C15A3EE3F5}" type="pres">
      <dgm:prSet presAssocID="{23FDD429-B840-4E5C-981F-F2CCF85308FA}" presName="compNode" presStyleCnt="0"/>
      <dgm:spPr/>
    </dgm:pt>
    <dgm:pt modelId="{B6E215A2-ADC6-4C3C-A39B-5618EF8DC669}" type="pres">
      <dgm:prSet presAssocID="{23FDD429-B840-4E5C-981F-F2CCF85308FA}" presName="noGeometry" presStyleCnt="0"/>
      <dgm:spPr/>
    </dgm:pt>
    <dgm:pt modelId="{59E5B6D6-E14E-4C3D-BE9F-355F59B144C4}" type="pres">
      <dgm:prSet presAssocID="{23FDD429-B840-4E5C-981F-F2CCF85308FA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C70106-9019-487B-A0B3-E58256AC545D}" type="pres">
      <dgm:prSet presAssocID="{23FDD429-B840-4E5C-981F-F2CCF85308FA}" presName="childTextHidden" presStyleLbl="bgAccFollowNode1" presStyleIdx="0" presStyleCnt="2"/>
      <dgm:spPr/>
      <dgm:t>
        <a:bodyPr/>
        <a:lstStyle/>
        <a:p>
          <a:endParaRPr lang="de-DE"/>
        </a:p>
      </dgm:t>
    </dgm:pt>
    <dgm:pt modelId="{E89F5E46-0C30-488F-8CD5-BCBBE7C603A2}" type="pres">
      <dgm:prSet presAssocID="{23FDD429-B840-4E5C-981F-F2CCF85308F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05EB7C-91B8-4A4F-BC0C-6A3F3E0ECE25}" type="pres">
      <dgm:prSet presAssocID="{23FDD429-B840-4E5C-981F-F2CCF85308FA}" presName="aSpace" presStyleCnt="0"/>
      <dgm:spPr/>
    </dgm:pt>
    <dgm:pt modelId="{1E4423AB-9463-47B8-9D21-434DDC6486D8}" type="pres">
      <dgm:prSet presAssocID="{61B84992-EE5B-4B0C-9C44-E2D7422BA225}" presName="compNode" presStyleCnt="0"/>
      <dgm:spPr/>
    </dgm:pt>
    <dgm:pt modelId="{2D13D9BC-FF0E-4FD6-BF78-5C3F0E31DF10}" type="pres">
      <dgm:prSet presAssocID="{61B84992-EE5B-4B0C-9C44-E2D7422BA225}" presName="noGeometry" presStyleCnt="0"/>
      <dgm:spPr/>
    </dgm:pt>
    <dgm:pt modelId="{1EFB0C34-0689-4C00-BCF8-880C799C6E7E}" type="pres">
      <dgm:prSet presAssocID="{61B84992-EE5B-4B0C-9C44-E2D7422BA225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A43A40-A346-4FD9-9191-31C9898DF476}" type="pres">
      <dgm:prSet presAssocID="{61B84992-EE5B-4B0C-9C44-E2D7422BA225}" presName="childTextHidden" presStyleLbl="bgAccFollowNode1" presStyleIdx="1" presStyleCnt="2"/>
      <dgm:spPr/>
      <dgm:t>
        <a:bodyPr/>
        <a:lstStyle/>
        <a:p>
          <a:endParaRPr lang="de-DE"/>
        </a:p>
      </dgm:t>
    </dgm:pt>
    <dgm:pt modelId="{3C481E5F-2165-4A19-BA99-EB680DBAF84A}" type="pres">
      <dgm:prSet presAssocID="{61B84992-EE5B-4B0C-9C44-E2D7422BA22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9FCDE5-81F1-4F61-A1D0-FF970CDFC6DE}" type="presOf" srcId="{FFAC4CB2-17B4-4980-924D-08516FA6FFCB}" destId="{1EFB0C34-0689-4C00-BCF8-880C799C6E7E}" srcOrd="0" destOrd="0" presId="urn:microsoft.com/office/officeart/2005/8/layout/hProcess6"/>
    <dgm:cxn modelId="{82FADF11-ABC4-4B0C-B3C2-74839743BA57}" srcId="{23FDD429-B840-4E5C-981F-F2CCF85308FA}" destId="{3A01CE2C-437E-4B1D-92F6-99217DE51DF7}" srcOrd="0" destOrd="0" parTransId="{32E9F950-7811-4F33-A5B0-54E3463E0C66}" sibTransId="{912A0602-7B73-4C85-B24B-18DEF71A87AA}"/>
    <dgm:cxn modelId="{1FB6DEE6-52CF-41DC-8530-146205FFFCA2}" srcId="{61B84992-EE5B-4B0C-9C44-E2D7422BA225}" destId="{FFAC4CB2-17B4-4980-924D-08516FA6FFCB}" srcOrd="0" destOrd="0" parTransId="{3AC0C640-ACB2-4796-AAE8-2C9C28FCF440}" sibTransId="{A68F6CEE-199D-4B2D-ACF0-489870AA2172}"/>
    <dgm:cxn modelId="{A8882FD7-D2E2-4B3B-B023-EEFE9998C686}" type="presOf" srcId="{F0666548-A8CE-491E-A5E2-D6F1B300145A}" destId="{D0831A94-2AB0-49BA-8B4E-8AA66B8D31E5}" srcOrd="0" destOrd="0" presId="urn:microsoft.com/office/officeart/2005/8/layout/hProcess6"/>
    <dgm:cxn modelId="{27F13AFE-6C30-47CB-9314-95232121A492}" srcId="{F0666548-A8CE-491E-A5E2-D6F1B300145A}" destId="{23FDD429-B840-4E5C-981F-F2CCF85308FA}" srcOrd="0" destOrd="0" parTransId="{FC053E5C-659F-4769-A36F-95F454A1064D}" sibTransId="{1C70D129-2444-4B4F-AC14-816372BC601D}"/>
    <dgm:cxn modelId="{6947B1C3-5A86-440D-AF8C-E27CFE581DAF}" type="presOf" srcId="{FFAC4CB2-17B4-4980-924D-08516FA6FFCB}" destId="{BEA43A40-A346-4FD9-9191-31C9898DF476}" srcOrd="1" destOrd="0" presId="urn:microsoft.com/office/officeart/2005/8/layout/hProcess6"/>
    <dgm:cxn modelId="{C64A4CAE-CD1D-43B9-A704-6117A7075878}" type="presOf" srcId="{61B84992-EE5B-4B0C-9C44-E2D7422BA225}" destId="{3C481E5F-2165-4A19-BA99-EB680DBAF84A}" srcOrd="0" destOrd="0" presId="urn:microsoft.com/office/officeart/2005/8/layout/hProcess6"/>
    <dgm:cxn modelId="{7D22C4F8-2997-42B9-B875-CC20FCB42249}" type="presOf" srcId="{3A01CE2C-437E-4B1D-92F6-99217DE51DF7}" destId="{45C70106-9019-487B-A0B3-E58256AC545D}" srcOrd="1" destOrd="0" presId="urn:microsoft.com/office/officeart/2005/8/layout/hProcess6"/>
    <dgm:cxn modelId="{FD01E0D7-4CCD-4147-B76E-666E4E00470B}" srcId="{F0666548-A8CE-491E-A5E2-D6F1B300145A}" destId="{61B84992-EE5B-4B0C-9C44-E2D7422BA225}" srcOrd="1" destOrd="0" parTransId="{FFE4CA2A-515E-438D-A5D4-8DB725B0D7B9}" sibTransId="{5E06666F-0CE7-4CD4-B6D6-DFD560FED113}"/>
    <dgm:cxn modelId="{9AA2672D-90EB-4E1E-9560-70CF8737B13A}" type="presOf" srcId="{23FDD429-B840-4E5C-981F-F2CCF85308FA}" destId="{E89F5E46-0C30-488F-8CD5-BCBBE7C603A2}" srcOrd="0" destOrd="0" presId="urn:microsoft.com/office/officeart/2005/8/layout/hProcess6"/>
    <dgm:cxn modelId="{61411E38-8160-4CEF-A2F7-0DD0BD670D70}" type="presOf" srcId="{3A01CE2C-437E-4B1D-92F6-99217DE51DF7}" destId="{59E5B6D6-E14E-4C3D-BE9F-355F59B144C4}" srcOrd="0" destOrd="0" presId="urn:microsoft.com/office/officeart/2005/8/layout/hProcess6"/>
    <dgm:cxn modelId="{274BA920-35BC-4B44-95AB-EC7372E8EB9E}" type="presParOf" srcId="{D0831A94-2AB0-49BA-8B4E-8AA66B8D31E5}" destId="{372670CD-7F9E-454A-85A8-C5C15A3EE3F5}" srcOrd="0" destOrd="0" presId="urn:microsoft.com/office/officeart/2005/8/layout/hProcess6"/>
    <dgm:cxn modelId="{6A8C7C30-D799-4A7A-B5A3-55058F5DCF55}" type="presParOf" srcId="{372670CD-7F9E-454A-85A8-C5C15A3EE3F5}" destId="{B6E215A2-ADC6-4C3C-A39B-5618EF8DC669}" srcOrd="0" destOrd="0" presId="urn:microsoft.com/office/officeart/2005/8/layout/hProcess6"/>
    <dgm:cxn modelId="{D760423B-70AD-4E1B-A15B-116A3CCF9423}" type="presParOf" srcId="{372670CD-7F9E-454A-85A8-C5C15A3EE3F5}" destId="{59E5B6D6-E14E-4C3D-BE9F-355F59B144C4}" srcOrd="1" destOrd="0" presId="urn:microsoft.com/office/officeart/2005/8/layout/hProcess6"/>
    <dgm:cxn modelId="{7BE20119-8D21-4B28-BF61-F4C1ED6A202C}" type="presParOf" srcId="{372670CD-7F9E-454A-85A8-C5C15A3EE3F5}" destId="{45C70106-9019-487B-A0B3-E58256AC545D}" srcOrd="2" destOrd="0" presId="urn:microsoft.com/office/officeart/2005/8/layout/hProcess6"/>
    <dgm:cxn modelId="{79A6830D-C0BA-4E7C-9458-300F17D44D24}" type="presParOf" srcId="{372670CD-7F9E-454A-85A8-C5C15A3EE3F5}" destId="{E89F5E46-0C30-488F-8CD5-BCBBE7C603A2}" srcOrd="3" destOrd="0" presId="urn:microsoft.com/office/officeart/2005/8/layout/hProcess6"/>
    <dgm:cxn modelId="{18F76E66-5827-4890-8D20-46FF2E2D173A}" type="presParOf" srcId="{D0831A94-2AB0-49BA-8B4E-8AA66B8D31E5}" destId="{C205EB7C-91B8-4A4F-BC0C-6A3F3E0ECE25}" srcOrd="1" destOrd="0" presId="urn:microsoft.com/office/officeart/2005/8/layout/hProcess6"/>
    <dgm:cxn modelId="{3B5C8D70-BAFB-4B30-8601-EFCF446F272A}" type="presParOf" srcId="{D0831A94-2AB0-49BA-8B4E-8AA66B8D31E5}" destId="{1E4423AB-9463-47B8-9D21-434DDC6486D8}" srcOrd="2" destOrd="0" presId="urn:microsoft.com/office/officeart/2005/8/layout/hProcess6"/>
    <dgm:cxn modelId="{D4CC46D1-E173-47DD-AC5F-A7D8637118F4}" type="presParOf" srcId="{1E4423AB-9463-47B8-9D21-434DDC6486D8}" destId="{2D13D9BC-FF0E-4FD6-BF78-5C3F0E31DF10}" srcOrd="0" destOrd="0" presId="urn:microsoft.com/office/officeart/2005/8/layout/hProcess6"/>
    <dgm:cxn modelId="{C34CE159-33B2-4091-8EA1-717A588C7655}" type="presParOf" srcId="{1E4423AB-9463-47B8-9D21-434DDC6486D8}" destId="{1EFB0C34-0689-4C00-BCF8-880C799C6E7E}" srcOrd="1" destOrd="0" presId="urn:microsoft.com/office/officeart/2005/8/layout/hProcess6"/>
    <dgm:cxn modelId="{E99554FC-1986-4DE5-BFC0-3DB38073A43E}" type="presParOf" srcId="{1E4423AB-9463-47B8-9D21-434DDC6486D8}" destId="{BEA43A40-A346-4FD9-9191-31C9898DF476}" srcOrd="2" destOrd="0" presId="urn:microsoft.com/office/officeart/2005/8/layout/hProcess6"/>
    <dgm:cxn modelId="{32BB1DD2-15BC-4082-B458-1EB727D48AF4}" type="presParOf" srcId="{1E4423AB-9463-47B8-9D21-434DDC6486D8}" destId="{3C481E5F-2165-4A19-BA99-EB680DBAF84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666548-A8CE-491E-A5E2-D6F1B300145A}" type="doc">
      <dgm:prSet loTypeId="urn:microsoft.com/office/officeart/2005/8/layout/hProcess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FDD429-B840-4E5C-981F-F2CCF85308FA}">
      <dgm:prSet phldrT="[Text]"/>
      <dgm:spPr/>
      <dgm:t>
        <a:bodyPr/>
        <a:lstStyle/>
        <a:p>
          <a:r>
            <a:rPr lang="de-DE" dirty="0" smtClean="0"/>
            <a:t>HDFS</a:t>
          </a:r>
          <a:endParaRPr lang="de-DE" dirty="0"/>
        </a:p>
      </dgm:t>
    </dgm:pt>
    <dgm:pt modelId="{FC053E5C-659F-4769-A36F-95F454A1064D}" type="parTrans" cxnId="{27F13AFE-6C30-47CB-9314-95232121A492}">
      <dgm:prSet/>
      <dgm:spPr/>
      <dgm:t>
        <a:bodyPr/>
        <a:lstStyle/>
        <a:p>
          <a:endParaRPr lang="de-DE"/>
        </a:p>
      </dgm:t>
    </dgm:pt>
    <dgm:pt modelId="{1C70D129-2444-4B4F-AC14-816372BC601D}" type="sibTrans" cxnId="{27F13AFE-6C30-47CB-9314-95232121A492}">
      <dgm:prSet/>
      <dgm:spPr/>
      <dgm:t>
        <a:bodyPr/>
        <a:lstStyle/>
        <a:p>
          <a:endParaRPr lang="de-DE"/>
        </a:p>
      </dgm:t>
    </dgm:pt>
    <dgm:pt modelId="{3A01CE2C-437E-4B1D-92F6-99217DE51DF7}">
      <dgm:prSet phldrT="[Text]"/>
      <dgm:spPr/>
      <dgm:t>
        <a:bodyPr/>
        <a:lstStyle/>
        <a:p>
          <a:r>
            <a:rPr lang="de-DE" dirty="0" err="1" smtClean="0"/>
            <a:t>Map</a:t>
          </a:r>
          <a:r>
            <a:rPr lang="de-DE" dirty="0" smtClean="0"/>
            <a:t> </a:t>
          </a:r>
          <a:r>
            <a:rPr lang="de-DE" dirty="0" err="1" smtClean="0"/>
            <a:t>Reduce</a:t>
          </a:r>
          <a:endParaRPr lang="de-DE" dirty="0"/>
        </a:p>
      </dgm:t>
    </dgm:pt>
    <dgm:pt modelId="{32E9F950-7811-4F33-A5B0-54E3463E0C66}" type="parTrans" cxnId="{82FADF11-ABC4-4B0C-B3C2-74839743BA57}">
      <dgm:prSet/>
      <dgm:spPr/>
      <dgm:t>
        <a:bodyPr/>
        <a:lstStyle/>
        <a:p>
          <a:endParaRPr lang="de-DE"/>
        </a:p>
      </dgm:t>
    </dgm:pt>
    <dgm:pt modelId="{912A0602-7B73-4C85-B24B-18DEF71A87AA}" type="sibTrans" cxnId="{82FADF11-ABC4-4B0C-B3C2-74839743BA57}">
      <dgm:prSet/>
      <dgm:spPr/>
      <dgm:t>
        <a:bodyPr/>
        <a:lstStyle/>
        <a:p>
          <a:endParaRPr lang="de-DE"/>
        </a:p>
      </dgm:t>
    </dgm:pt>
    <dgm:pt modelId="{61B84992-EE5B-4B0C-9C44-E2D7422BA225}">
      <dgm:prSet phldrT="[Text]"/>
      <dgm:spPr/>
      <dgm:t>
        <a:bodyPr/>
        <a:lstStyle/>
        <a:p>
          <a:r>
            <a:rPr lang="de-DE" dirty="0" smtClean="0"/>
            <a:t>DB</a:t>
          </a:r>
          <a:endParaRPr lang="de-DE" dirty="0"/>
        </a:p>
      </dgm:t>
    </dgm:pt>
    <dgm:pt modelId="{FFE4CA2A-515E-438D-A5D4-8DB725B0D7B9}" type="parTrans" cxnId="{FD01E0D7-4CCD-4147-B76E-666E4E00470B}">
      <dgm:prSet/>
      <dgm:spPr/>
      <dgm:t>
        <a:bodyPr/>
        <a:lstStyle/>
        <a:p>
          <a:endParaRPr lang="de-DE"/>
        </a:p>
      </dgm:t>
    </dgm:pt>
    <dgm:pt modelId="{5E06666F-0CE7-4CD4-B6D6-DFD560FED113}" type="sibTrans" cxnId="{FD01E0D7-4CCD-4147-B76E-666E4E00470B}">
      <dgm:prSet/>
      <dgm:spPr/>
      <dgm:t>
        <a:bodyPr/>
        <a:lstStyle/>
        <a:p>
          <a:endParaRPr lang="de-DE"/>
        </a:p>
      </dgm:t>
    </dgm:pt>
    <dgm:pt modelId="{FFAC4CB2-17B4-4980-924D-08516FA6FFCB}">
      <dgm:prSet phldrT="[Text]"/>
      <dgm:spPr/>
      <dgm:t>
        <a:bodyPr/>
        <a:lstStyle/>
        <a:p>
          <a:r>
            <a:rPr lang="de-DE" dirty="0" smtClean="0"/>
            <a:t>Abfragen</a:t>
          </a:r>
          <a:endParaRPr lang="de-DE" dirty="0"/>
        </a:p>
      </dgm:t>
    </dgm:pt>
    <dgm:pt modelId="{3AC0C640-ACB2-4796-AAE8-2C9C28FCF440}" type="parTrans" cxnId="{1FB6DEE6-52CF-41DC-8530-146205FFFCA2}">
      <dgm:prSet/>
      <dgm:spPr/>
      <dgm:t>
        <a:bodyPr/>
        <a:lstStyle/>
        <a:p>
          <a:endParaRPr lang="de-DE"/>
        </a:p>
      </dgm:t>
    </dgm:pt>
    <dgm:pt modelId="{A68F6CEE-199D-4B2D-ACF0-489870AA2172}" type="sibTrans" cxnId="{1FB6DEE6-52CF-41DC-8530-146205FFFCA2}">
      <dgm:prSet/>
      <dgm:spPr/>
      <dgm:t>
        <a:bodyPr/>
        <a:lstStyle/>
        <a:p>
          <a:endParaRPr lang="de-DE"/>
        </a:p>
      </dgm:t>
    </dgm:pt>
    <dgm:pt modelId="{D0831A94-2AB0-49BA-8B4E-8AA66B8D31E5}" type="pres">
      <dgm:prSet presAssocID="{F0666548-A8CE-491E-A5E2-D6F1B300145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2670CD-7F9E-454A-85A8-C5C15A3EE3F5}" type="pres">
      <dgm:prSet presAssocID="{23FDD429-B840-4E5C-981F-F2CCF85308FA}" presName="compNode" presStyleCnt="0"/>
      <dgm:spPr/>
      <dgm:t>
        <a:bodyPr/>
        <a:lstStyle/>
        <a:p>
          <a:endParaRPr lang="de-DE"/>
        </a:p>
      </dgm:t>
    </dgm:pt>
    <dgm:pt modelId="{B6E215A2-ADC6-4C3C-A39B-5618EF8DC669}" type="pres">
      <dgm:prSet presAssocID="{23FDD429-B840-4E5C-981F-F2CCF85308FA}" presName="noGeometry" presStyleCnt="0"/>
      <dgm:spPr/>
      <dgm:t>
        <a:bodyPr/>
        <a:lstStyle/>
        <a:p>
          <a:endParaRPr lang="de-DE"/>
        </a:p>
      </dgm:t>
    </dgm:pt>
    <dgm:pt modelId="{59E5B6D6-E14E-4C3D-BE9F-355F59B144C4}" type="pres">
      <dgm:prSet presAssocID="{23FDD429-B840-4E5C-981F-F2CCF85308FA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C70106-9019-487B-A0B3-E58256AC545D}" type="pres">
      <dgm:prSet presAssocID="{23FDD429-B840-4E5C-981F-F2CCF85308FA}" presName="childTextHidden" presStyleLbl="bgAccFollowNode1" presStyleIdx="0" presStyleCnt="2"/>
      <dgm:spPr/>
      <dgm:t>
        <a:bodyPr/>
        <a:lstStyle/>
        <a:p>
          <a:endParaRPr lang="de-DE"/>
        </a:p>
      </dgm:t>
    </dgm:pt>
    <dgm:pt modelId="{E89F5E46-0C30-488F-8CD5-BCBBE7C603A2}" type="pres">
      <dgm:prSet presAssocID="{23FDD429-B840-4E5C-981F-F2CCF85308F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05EB7C-91B8-4A4F-BC0C-6A3F3E0ECE25}" type="pres">
      <dgm:prSet presAssocID="{23FDD429-B840-4E5C-981F-F2CCF85308FA}" presName="aSpace" presStyleCnt="0"/>
      <dgm:spPr/>
      <dgm:t>
        <a:bodyPr/>
        <a:lstStyle/>
        <a:p>
          <a:endParaRPr lang="de-DE"/>
        </a:p>
      </dgm:t>
    </dgm:pt>
    <dgm:pt modelId="{1E4423AB-9463-47B8-9D21-434DDC6486D8}" type="pres">
      <dgm:prSet presAssocID="{61B84992-EE5B-4B0C-9C44-E2D7422BA225}" presName="compNode" presStyleCnt="0"/>
      <dgm:spPr/>
      <dgm:t>
        <a:bodyPr/>
        <a:lstStyle/>
        <a:p>
          <a:endParaRPr lang="de-DE"/>
        </a:p>
      </dgm:t>
    </dgm:pt>
    <dgm:pt modelId="{2D13D9BC-FF0E-4FD6-BF78-5C3F0E31DF10}" type="pres">
      <dgm:prSet presAssocID="{61B84992-EE5B-4B0C-9C44-E2D7422BA225}" presName="noGeometry" presStyleCnt="0"/>
      <dgm:spPr/>
      <dgm:t>
        <a:bodyPr/>
        <a:lstStyle/>
        <a:p>
          <a:endParaRPr lang="de-DE"/>
        </a:p>
      </dgm:t>
    </dgm:pt>
    <dgm:pt modelId="{1EFB0C34-0689-4C00-BCF8-880C799C6E7E}" type="pres">
      <dgm:prSet presAssocID="{61B84992-EE5B-4B0C-9C44-E2D7422BA225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A43A40-A346-4FD9-9191-31C9898DF476}" type="pres">
      <dgm:prSet presAssocID="{61B84992-EE5B-4B0C-9C44-E2D7422BA225}" presName="childTextHidden" presStyleLbl="bgAccFollowNode1" presStyleIdx="1" presStyleCnt="2"/>
      <dgm:spPr/>
      <dgm:t>
        <a:bodyPr/>
        <a:lstStyle/>
        <a:p>
          <a:endParaRPr lang="de-DE"/>
        </a:p>
      </dgm:t>
    </dgm:pt>
    <dgm:pt modelId="{3C481E5F-2165-4A19-BA99-EB680DBAF84A}" type="pres">
      <dgm:prSet presAssocID="{61B84992-EE5B-4B0C-9C44-E2D7422BA22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94B8A59-59AF-42EC-AD71-39C72FA47E58}" type="presOf" srcId="{F0666548-A8CE-491E-A5E2-D6F1B300145A}" destId="{D0831A94-2AB0-49BA-8B4E-8AA66B8D31E5}" srcOrd="0" destOrd="0" presId="urn:microsoft.com/office/officeart/2005/8/layout/hProcess6"/>
    <dgm:cxn modelId="{82FADF11-ABC4-4B0C-B3C2-74839743BA57}" srcId="{23FDD429-B840-4E5C-981F-F2CCF85308FA}" destId="{3A01CE2C-437E-4B1D-92F6-99217DE51DF7}" srcOrd="0" destOrd="0" parTransId="{32E9F950-7811-4F33-A5B0-54E3463E0C66}" sibTransId="{912A0602-7B73-4C85-B24B-18DEF71A87AA}"/>
    <dgm:cxn modelId="{1FB6DEE6-52CF-41DC-8530-146205FFFCA2}" srcId="{61B84992-EE5B-4B0C-9C44-E2D7422BA225}" destId="{FFAC4CB2-17B4-4980-924D-08516FA6FFCB}" srcOrd="0" destOrd="0" parTransId="{3AC0C640-ACB2-4796-AAE8-2C9C28FCF440}" sibTransId="{A68F6CEE-199D-4B2D-ACF0-489870AA2172}"/>
    <dgm:cxn modelId="{FB681F76-C198-4E4E-BD81-5C66532026EA}" type="presOf" srcId="{FFAC4CB2-17B4-4980-924D-08516FA6FFCB}" destId="{1EFB0C34-0689-4C00-BCF8-880C799C6E7E}" srcOrd="0" destOrd="0" presId="urn:microsoft.com/office/officeart/2005/8/layout/hProcess6"/>
    <dgm:cxn modelId="{0BDCF3B3-AE40-4BE0-9142-608328D5FF0F}" type="presOf" srcId="{FFAC4CB2-17B4-4980-924D-08516FA6FFCB}" destId="{BEA43A40-A346-4FD9-9191-31C9898DF476}" srcOrd="1" destOrd="0" presId="urn:microsoft.com/office/officeart/2005/8/layout/hProcess6"/>
    <dgm:cxn modelId="{27F13AFE-6C30-47CB-9314-95232121A492}" srcId="{F0666548-A8CE-491E-A5E2-D6F1B300145A}" destId="{23FDD429-B840-4E5C-981F-F2CCF85308FA}" srcOrd="0" destOrd="0" parTransId="{FC053E5C-659F-4769-A36F-95F454A1064D}" sibTransId="{1C70D129-2444-4B4F-AC14-816372BC601D}"/>
    <dgm:cxn modelId="{75481ACD-24EA-4820-B876-625D27B0A232}" type="presOf" srcId="{23FDD429-B840-4E5C-981F-F2CCF85308FA}" destId="{E89F5E46-0C30-488F-8CD5-BCBBE7C603A2}" srcOrd="0" destOrd="0" presId="urn:microsoft.com/office/officeart/2005/8/layout/hProcess6"/>
    <dgm:cxn modelId="{FD01E0D7-4CCD-4147-B76E-666E4E00470B}" srcId="{F0666548-A8CE-491E-A5E2-D6F1B300145A}" destId="{61B84992-EE5B-4B0C-9C44-E2D7422BA225}" srcOrd="1" destOrd="0" parTransId="{FFE4CA2A-515E-438D-A5D4-8DB725B0D7B9}" sibTransId="{5E06666F-0CE7-4CD4-B6D6-DFD560FED113}"/>
    <dgm:cxn modelId="{1BDFE6F4-6251-4F2C-8AA6-CAB013533141}" type="presOf" srcId="{61B84992-EE5B-4B0C-9C44-E2D7422BA225}" destId="{3C481E5F-2165-4A19-BA99-EB680DBAF84A}" srcOrd="0" destOrd="0" presId="urn:microsoft.com/office/officeart/2005/8/layout/hProcess6"/>
    <dgm:cxn modelId="{50DD1D91-02F6-42F4-AE01-68C2C6AFF8F5}" type="presOf" srcId="{3A01CE2C-437E-4B1D-92F6-99217DE51DF7}" destId="{59E5B6D6-E14E-4C3D-BE9F-355F59B144C4}" srcOrd="0" destOrd="0" presId="urn:microsoft.com/office/officeart/2005/8/layout/hProcess6"/>
    <dgm:cxn modelId="{CFBBA8D3-D1F0-45F5-B240-6AC4D23AE5C2}" type="presOf" srcId="{3A01CE2C-437E-4B1D-92F6-99217DE51DF7}" destId="{45C70106-9019-487B-A0B3-E58256AC545D}" srcOrd="1" destOrd="0" presId="urn:microsoft.com/office/officeart/2005/8/layout/hProcess6"/>
    <dgm:cxn modelId="{D5A5AE22-C1A5-4CBB-8824-93928400902B}" type="presParOf" srcId="{D0831A94-2AB0-49BA-8B4E-8AA66B8D31E5}" destId="{372670CD-7F9E-454A-85A8-C5C15A3EE3F5}" srcOrd="0" destOrd="0" presId="urn:microsoft.com/office/officeart/2005/8/layout/hProcess6"/>
    <dgm:cxn modelId="{AC4FAF2B-2EBE-4A32-B1F9-2A1541939171}" type="presParOf" srcId="{372670CD-7F9E-454A-85A8-C5C15A3EE3F5}" destId="{B6E215A2-ADC6-4C3C-A39B-5618EF8DC669}" srcOrd="0" destOrd="0" presId="urn:microsoft.com/office/officeart/2005/8/layout/hProcess6"/>
    <dgm:cxn modelId="{1FCB8B62-16FF-4DCB-883E-77D176D4B449}" type="presParOf" srcId="{372670CD-7F9E-454A-85A8-C5C15A3EE3F5}" destId="{59E5B6D6-E14E-4C3D-BE9F-355F59B144C4}" srcOrd="1" destOrd="0" presId="urn:microsoft.com/office/officeart/2005/8/layout/hProcess6"/>
    <dgm:cxn modelId="{7CFE304F-34A6-482D-AC36-25BA45F6F2C2}" type="presParOf" srcId="{372670CD-7F9E-454A-85A8-C5C15A3EE3F5}" destId="{45C70106-9019-487B-A0B3-E58256AC545D}" srcOrd="2" destOrd="0" presId="urn:microsoft.com/office/officeart/2005/8/layout/hProcess6"/>
    <dgm:cxn modelId="{9EE8F0F1-7646-4360-B2C1-0BD76034006C}" type="presParOf" srcId="{372670CD-7F9E-454A-85A8-C5C15A3EE3F5}" destId="{E89F5E46-0C30-488F-8CD5-BCBBE7C603A2}" srcOrd="3" destOrd="0" presId="urn:microsoft.com/office/officeart/2005/8/layout/hProcess6"/>
    <dgm:cxn modelId="{0A446897-E6A7-4F7A-AFE0-8E5D5915FF6D}" type="presParOf" srcId="{D0831A94-2AB0-49BA-8B4E-8AA66B8D31E5}" destId="{C205EB7C-91B8-4A4F-BC0C-6A3F3E0ECE25}" srcOrd="1" destOrd="0" presId="urn:microsoft.com/office/officeart/2005/8/layout/hProcess6"/>
    <dgm:cxn modelId="{19E7F5F7-24F1-4E3C-8D13-9290B0B684F0}" type="presParOf" srcId="{D0831A94-2AB0-49BA-8B4E-8AA66B8D31E5}" destId="{1E4423AB-9463-47B8-9D21-434DDC6486D8}" srcOrd="2" destOrd="0" presId="urn:microsoft.com/office/officeart/2005/8/layout/hProcess6"/>
    <dgm:cxn modelId="{A52EB809-F941-488B-985F-452B848117BC}" type="presParOf" srcId="{1E4423AB-9463-47B8-9D21-434DDC6486D8}" destId="{2D13D9BC-FF0E-4FD6-BF78-5C3F0E31DF10}" srcOrd="0" destOrd="0" presId="urn:microsoft.com/office/officeart/2005/8/layout/hProcess6"/>
    <dgm:cxn modelId="{C359A689-56FD-420E-98C5-2D09C79E9D8F}" type="presParOf" srcId="{1E4423AB-9463-47B8-9D21-434DDC6486D8}" destId="{1EFB0C34-0689-4C00-BCF8-880C799C6E7E}" srcOrd="1" destOrd="0" presId="urn:microsoft.com/office/officeart/2005/8/layout/hProcess6"/>
    <dgm:cxn modelId="{F590C6A2-CBA4-44E2-8686-0CD08898BB8F}" type="presParOf" srcId="{1E4423AB-9463-47B8-9D21-434DDC6486D8}" destId="{BEA43A40-A346-4FD9-9191-31C9898DF476}" srcOrd="2" destOrd="0" presId="urn:microsoft.com/office/officeart/2005/8/layout/hProcess6"/>
    <dgm:cxn modelId="{B87E2051-7533-41DE-AF3E-65DD2C35B0EC}" type="presParOf" srcId="{1E4423AB-9463-47B8-9D21-434DDC6486D8}" destId="{3C481E5F-2165-4A19-BA99-EB680DBAF84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921F36-E666-47FF-9324-FE42BEFE691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E20719-1750-4D6E-84D6-F00BBEA007D3}">
      <dgm:prSet phldrT="[Text]"/>
      <dgm:spPr/>
      <dgm:t>
        <a:bodyPr/>
        <a:lstStyle/>
        <a:p>
          <a:endParaRPr lang="de-DE" dirty="0"/>
        </a:p>
      </dgm:t>
    </dgm:pt>
    <dgm:pt modelId="{9A84AFF3-B6FA-4807-B5CC-970D126EE657}" type="sibTrans" cxnId="{F8ECDBDD-76D9-43C8-96A0-89DC924B9E11}">
      <dgm:prSet/>
      <dgm:spPr/>
      <dgm:t>
        <a:bodyPr/>
        <a:lstStyle/>
        <a:p>
          <a:endParaRPr lang="de-DE"/>
        </a:p>
      </dgm:t>
    </dgm:pt>
    <dgm:pt modelId="{7BC708A1-77B7-409C-98A9-F9B9350DBE45}" type="parTrans" cxnId="{F8ECDBDD-76D9-43C8-96A0-89DC924B9E11}">
      <dgm:prSet/>
      <dgm:spPr/>
      <dgm:t>
        <a:bodyPr/>
        <a:lstStyle/>
        <a:p>
          <a:endParaRPr lang="de-DE"/>
        </a:p>
      </dgm:t>
    </dgm:pt>
    <dgm:pt modelId="{22537CFF-4395-405E-8E36-9A68B0A639CA}" type="pres">
      <dgm:prSet presAssocID="{86921F36-E666-47FF-9324-FE42BEFE691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575A8C1-99C4-4DD3-AA10-058CD8CBD060}" type="pres">
      <dgm:prSet presAssocID="{86921F36-E666-47FF-9324-FE42BEFE6911}" presName="ellipse" presStyleLbl="trBgShp" presStyleIdx="0" presStyleCnt="1"/>
      <dgm:spPr/>
      <dgm:t>
        <a:bodyPr/>
        <a:lstStyle/>
        <a:p>
          <a:endParaRPr lang="de-DE"/>
        </a:p>
      </dgm:t>
    </dgm:pt>
    <dgm:pt modelId="{400CC50F-B184-4726-94F9-1CB63362B4A1}" type="pres">
      <dgm:prSet presAssocID="{86921F36-E666-47FF-9324-FE42BEFE6911}" presName="arrow1" presStyleLbl="fgShp" presStyleIdx="0" presStyleCnt="1"/>
      <dgm:spPr/>
    </dgm:pt>
    <dgm:pt modelId="{F6850842-2FA4-4D11-A064-7FA4745B6179}" type="pres">
      <dgm:prSet presAssocID="{86921F36-E666-47FF-9324-FE42BEFE691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94794C-8987-426A-ADA4-CE505C5528B7}" type="pres">
      <dgm:prSet presAssocID="{86921F36-E666-47FF-9324-FE42BEFE6911}" presName="funnel" presStyleLbl="trAlignAcc1" presStyleIdx="0" presStyleCnt="1" custScaleX="107331" custLinFactNeighborX="358"/>
      <dgm:spPr/>
    </dgm:pt>
  </dgm:ptLst>
  <dgm:cxnLst>
    <dgm:cxn modelId="{19CDC3D7-8F14-4DC0-B0FE-A3173392D61C}" type="presOf" srcId="{86921F36-E666-47FF-9324-FE42BEFE6911}" destId="{22537CFF-4395-405E-8E36-9A68B0A639CA}" srcOrd="0" destOrd="0" presId="urn:microsoft.com/office/officeart/2005/8/layout/funnel1"/>
    <dgm:cxn modelId="{9449BCCB-8D1E-4880-8553-61C478DD219A}" type="presOf" srcId="{F7E20719-1750-4D6E-84D6-F00BBEA007D3}" destId="{F6850842-2FA4-4D11-A064-7FA4745B6179}" srcOrd="0" destOrd="0" presId="urn:microsoft.com/office/officeart/2005/8/layout/funnel1"/>
    <dgm:cxn modelId="{F8ECDBDD-76D9-43C8-96A0-89DC924B9E11}" srcId="{86921F36-E666-47FF-9324-FE42BEFE6911}" destId="{F7E20719-1750-4D6E-84D6-F00BBEA007D3}" srcOrd="0" destOrd="0" parTransId="{7BC708A1-77B7-409C-98A9-F9B9350DBE45}" sibTransId="{9A84AFF3-B6FA-4807-B5CC-970D126EE657}"/>
    <dgm:cxn modelId="{F0AC41E7-A782-4D84-A683-3D8B894F2168}" type="presParOf" srcId="{22537CFF-4395-405E-8E36-9A68B0A639CA}" destId="{E575A8C1-99C4-4DD3-AA10-058CD8CBD060}" srcOrd="0" destOrd="0" presId="urn:microsoft.com/office/officeart/2005/8/layout/funnel1"/>
    <dgm:cxn modelId="{705209F8-109B-4A88-8908-5BB03D60D2B7}" type="presParOf" srcId="{22537CFF-4395-405E-8E36-9A68B0A639CA}" destId="{400CC50F-B184-4726-94F9-1CB63362B4A1}" srcOrd="1" destOrd="0" presId="urn:microsoft.com/office/officeart/2005/8/layout/funnel1"/>
    <dgm:cxn modelId="{B16D4796-8A8E-4743-A5DD-F29A2EFE7286}" type="presParOf" srcId="{22537CFF-4395-405E-8E36-9A68B0A639CA}" destId="{F6850842-2FA4-4D11-A064-7FA4745B6179}" srcOrd="2" destOrd="0" presId="urn:microsoft.com/office/officeart/2005/8/layout/funnel1"/>
    <dgm:cxn modelId="{4AB75E84-B9F8-4B89-9B3C-8726D4ED80E6}" type="presParOf" srcId="{22537CFF-4395-405E-8E36-9A68B0A639CA}" destId="{7694794C-8987-426A-ADA4-CE505C5528B7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4717-2661-47D8-92EE-C830A319A48A}">
      <dsp:nvSpPr>
        <dsp:cNvPr id="0" name=""/>
        <dsp:cNvSpPr/>
      </dsp:nvSpPr>
      <dsp:spPr>
        <a:xfrm rot="5400000">
          <a:off x="-259219" y="260888"/>
          <a:ext cx="1728131" cy="120969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Input</a:t>
          </a:r>
          <a:endParaRPr lang="de-DE" sz="1800" kern="1200" dirty="0"/>
        </a:p>
      </dsp:txBody>
      <dsp:txXfrm rot="-5400000">
        <a:off x="2" y="606514"/>
        <a:ext cx="1209691" cy="518440"/>
      </dsp:txXfrm>
    </dsp:sp>
    <dsp:sp modelId="{1788019B-78CC-4CAA-A7E2-33D3BAB35E36}">
      <dsp:nvSpPr>
        <dsp:cNvPr id="0" name=""/>
        <dsp:cNvSpPr/>
      </dsp:nvSpPr>
      <dsp:spPr>
        <a:xfrm rot="5400000">
          <a:off x="4253253" y="-3041892"/>
          <a:ext cx="1123285" cy="7210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600" kern="1200" dirty="0" smtClean="0"/>
            <a:t>Mario Hellenkamp</a:t>
          </a:r>
          <a:endParaRPr lang="de-DE" sz="3600" kern="1200" dirty="0"/>
        </a:p>
      </dsp:txBody>
      <dsp:txXfrm rot="-5400000">
        <a:off x="1209692" y="56503"/>
        <a:ext cx="7155574" cy="1013617"/>
      </dsp:txXfrm>
    </dsp:sp>
    <dsp:sp modelId="{F1D1E68C-8D5C-4475-BDFA-29DB5C9D26AB}">
      <dsp:nvSpPr>
        <dsp:cNvPr id="0" name=""/>
        <dsp:cNvSpPr/>
      </dsp:nvSpPr>
      <dsp:spPr>
        <a:xfrm rot="5400000">
          <a:off x="-259219" y="1796248"/>
          <a:ext cx="1728131" cy="120969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Processing</a:t>
          </a:r>
          <a:endParaRPr lang="de-DE" sz="1800" kern="1200" dirty="0"/>
        </a:p>
      </dsp:txBody>
      <dsp:txXfrm rot="-5400000">
        <a:off x="2" y="2141874"/>
        <a:ext cx="1209691" cy="518440"/>
      </dsp:txXfrm>
    </dsp:sp>
    <dsp:sp modelId="{47B73C90-B951-4413-8235-DB0E0C562FB5}">
      <dsp:nvSpPr>
        <dsp:cNvPr id="0" name=""/>
        <dsp:cNvSpPr/>
      </dsp:nvSpPr>
      <dsp:spPr>
        <a:xfrm rot="5400000">
          <a:off x="4253253" y="-1506533"/>
          <a:ext cx="1123285" cy="7210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600" kern="1200" dirty="0" smtClean="0"/>
            <a:t>Andreas Schäfer</a:t>
          </a:r>
          <a:endParaRPr lang="de-DE" sz="3600" kern="1200" dirty="0"/>
        </a:p>
      </dsp:txBody>
      <dsp:txXfrm rot="-5400000">
        <a:off x="1209692" y="1591862"/>
        <a:ext cx="7155574" cy="1013617"/>
      </dsp:txXfrm>
    </dsp:sp>
    <dsp:sp modelId="{BB1441A7-B9E7-46F9-A9FA-0E896F41371A}">
      <dsp:nvSpPr>
        <dsp:cNvPr id="0" name=""/>
        <dsp:cNvSpPr/>
      </dsp:nvSpPr>
      <dsp:spPr>
        <a:xfrm rot="5400000">
          <a:off x="-259219" y="3331607"/>
          <a:ext cx="1728131" cy="120969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Output</a:t>
          </a:r>
          <a:endParaRPr lang="de-DE" sz="1800" kern="1200" dirty="0"/>
        </a:p>
      </dsp:txBody>
      <dsp:txXfrm rot="-5400000">
        <a:off x="2" y="3677233"/>
        <a:ext cx="1209691" cy="518440"/>
      </dsp:txXfrm>
    </dsp:sp>
    <dsp:sp modelId="{FA9BF398-86EB-438C-8F34-758B9394FB11}">
      <dsp:nvSpPr>
        <dsp:cNvPr id="0" name=""/>
        <dsp:cNvSpPr/>
      </dsp:nvSpPr>
      <dsp:spPr>
        <a:xfrm rot="5400000">
          <a:off x="4253253" y="28826"/>
          <a:ext cx="1123285" cy="7210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600" kern="1200" dirty="0" smtClean="0"/>
            <a:t>Marius </a:t>
          </a:r>
          <a:r>
            <a:rPr lang="de-DE" sz="3600" kern="1200" dirty="0" err="1" smtClean="0"/>
            <a:t>Spancken</a:t>
          </a:r>
          <a:endParaRPr lang="de-DE" sz="3600" kern="1200" dirty="0"/>
        </a:p>
      </dsp:txBody>
      <dsp:txXfrm rot="-5400000">
        <a:off x="1209692" y="3127221"/>
        <a:ext cx="7155574" cy="1013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5A8C1-99C4-4DD3-AA10-058CD8CBD060}">
      <dsp:nvSpPr>
        <dsp:cNvPr id="0" name=""/>
        <dsp:cNvSpPr/>
      </dsp:nvSpPr>
      <dsp:spPr>
        <a:xfrm>
          <a:off x="574686" y="383245"/>
          <a:ext cx="2100130" cy="72934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C50F-B184-4726-94F9-1CB63362B4A1}">
      <dsp:nvSpPr>
        <dsp:cNvPr id="0" name=""/>
        <dsp:cNvSpPr/>
      </dsp:nvSpPr>
      <dsp:spPr>
        <a:xfrm>
          <a:off x="1424507" y="2169169"/>
          <a:ext cx="407001" cy="26048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0842-2FA4-4D11-A064-7FA4745B6179}">
      <dsp:nvSpPr>
        <dsp:cNvPr id="0" name=""/>
        <dsp:cNvSpPr/>
      </dsp:nvSpPr>
      <dsp:spPr>
        <a:xfrm>
          <a:off x="651203" y="2377554"/>
          <a:ext cx="1953609" cy="488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 dirty="0"/>
        </a:p>
      </dsp:txBody>
      <dsp:txXfrm>
        <a:off x="651203" y="2377554"/>
        <a:ext cx="1953609" cy="488402"/>
      </dsp:txXfrm>
    </dsp:sp>
    <dsp:sp modelId="{7694794C-8987-426A-ADA4-CE505C5528B7}">
      <dsp:nvSpPr>
        <dsp:cNvPr id="0" name=""/>
        <dsp:cNvSpPr/>
      </dsp:nvSpPr>
      <dsp:spPr>
        <a:xfrm>
          <a:off x="413017" y="293704"/>
          <a:ext cx="2446300" cy="182336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5B6D6-E14E-4C3D-BE9F-355F59B144C4}">
      <dsp:nvSpPr>
        <dsp:cNvPr id="0" name=""/>
        <dsp:cNvSpPr/>
      </dsp:nvSpPr>
      <dsp:spPr>
        <a:xfrm>
          <a:off x="390059" y="520802"/>
          <a:ext cx="1560044" cy="13636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Map</a:t>
          </a:r>
          <a:r>
            <a:rPr lang="de-DE" sz="1300" kern="1200" dirty="0" smtClean="0"/>
            <a:t> </a:t>
          </a:r>
          <a:r>
            <a:rPr lang="de-DE" sz="1300" kern="1200" dirty="0" err="1" smtClean="0"/>
            <a:t>Reduce</a:t>
          </a:r>
          <a:endParaRPr lang="de-DE" sz="1300" kern="1200" dirty="0"/>
        </a:p>
      </dsp:txBody>
      <dsp:txXfrm>
        <a:off x="780070" y="725353"/>
        <a:ext cx="760521" cy="954573"/>
      </dsp:txXfrm>
    </dsp:sp>
    <dsp:sp modelId="{E89F5E46-0C30-488F-8CD5-BCBBE7C603A2}">
      <dsp:nvSpPr>
        <dsp:cNvPr id="0" name=""/>
        <dsp:cNvSpPr/>
      </dsp:nvSpPr>
      <dsp:spPr>
        <a:xfrm>
          <a:off x="48" y="812628"/>
          <a:ext cx="780022" cy="7800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HDFS</a:t>
          </a:r>
          <a:endParaRPr lang="de-DE" sz="1500" kern="1200" dirty="0"/>
        </a:p>
      </dsp:txBody>
      <dsp:txXfrm>
        <a:off x="114280" y="926860"/>
        <a:ext cx="551558" cy="551558"/>
      </dsp:txXfrm>
    </dsp:sp>
    <dsp:sp modelId="{1EFB0C34-0689-4C00-BCF8-880C799C6E7E}">
      <dsp:nvSpPr>
        <dsp:cNvPr id="0" name=""/>
        <dsp:cNvSpPr/>
      </dsp:nvSpPr>
      <dsp:spPr>
        <a:xfrm>
          <a:off x="2437617" y="520802"/>
          <a:ext cx="1560044" cy="13636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Abfragen</a:t>
          </a:r>
          <a:endParaRPr lang="de-DE" sz="1300" kern="1200" dirty="0"/>
        </a:p>
      </dsp:txBody>
      <dsp:txXfrm>
        <a:off x="2827629" y="725353"/>
        <a:ext cx="760521" cy="954573"/>
      </dsp:txXfrm>
    </dsp:sp>
    <dsp:sp modelId="{3C481E5F-2165-4A19-BA99-EB680DBAF84A}">
      <dsp:nvSpPr>
        <dsp:cNvPr id="0" name=""/>
        <dsp:cNvSpPr/>
      </dsp:nvSpPr>
      <dsp:spPr>
        <a:xfrm>
          <a:off x="2047606" y="812628"/>
          <a:ext cx="780022" cy="7800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DB</a:t>
          </a:r>
          <a:endParaRPr lang="de-DE" sz="1500" kern="1200" dirty="0"/>
        </a:p>
      </dsp:txBody>
      <dsp:txXfrm>
        <a:off x="2161838" y="926860"/>
        <a:ext cx="551558" cy="551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5A8C1-99C4-4DD3-AA10-058CD8CBD060}">
      <dsp:nvSpPr>
        <dsp:cNvPr id="0" name=""/>
        <dsp:cNvSpPr/>
      </dsp:nvSpPr>
      <dsp:spPr>
        <a:xfrm>
          <a:off x="483582" y="276780"/>
          <a:ext cx="1767200" cy="61372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C50F-B184-4726-94F9-1CB63362B4A1}">
      <dsp:nvSpPr>
        <dsp:cNvPr id="0" name=""/>
        <dsp:cNvSpPr/>
      </dsp:nvSpPr>
      <dsp:spPr>
        <a:xfrm>
          <a:off x="1198682" y="1779585"/>
          <a:ext cx="342480" cy="21918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0842-2FA4-4D11-A064-7FA4745B6179}">
      <dsp:nvSpPr>
        <dsp:cNvPr id="0" name=""/>
        <dsp:cNvSpPr/>
      </dsp:nvSpPr>
      <dsp:spPr>
        <a:xfrm>
          <a:off x="547969" y="1954935"/>
          <a:ext cx="1643907" cy="41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</dsp:txBody>
      <dsp:txXfrm>
        <a:off x="547969" y="1954935"/>
        <a:ext cx="1643907" cy="410976"/>
      </dsp:txXfrm>
    </dsp:sp>
    <dsp:sp modelId="{7694794C-8987-426A-ADA4-CE505C5528B7}">
      <dsp:nvSpPr>
        <dsp:cNvPr id="0" name=""/>
        <dsp:cNvSpPr/>
      </dsp:nvSpPr>
      <dsp:spPr>
        <a:xfrm>
          <a:off x="347542" y="201434"/>
          <a:ext cx="2058492" cy="153431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5B6D6-E14E-4C3D-BE9F-355F59B144C4}">
      <dsp:nvSpPr>
        <dsp:cNvPr id="0" name=""/>
        <dsp:cNvSpPr/>
      </dsp:nvSpPr>
      <dsp:spPr>
        <a:xfrm>
          <a:off x="390059" y="520802"/>
          <a:ext cx="1560044" cy="13636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Map</a:t>
          </a:r>
          <a:r>
            <a:rPr lang="de-DE" sz="1300" kern="1200" dirty="0" smtClean="0"/>
            <a:t> </a:t>
          </a:r>
          <a:r>
            <a:rPr lang="de-DE" sz="1300" kern="1200" dirty="0" err="1" smtClean="0"/>
            <a:t>Reduce</a:t>
          </a:r>
          <a:endParaRPr lang="de-DE" sz="1300" kern="1200" dirty="0"/>
        </a:p>
      </dsp:txBody>
      <dsp:txXfrm>
        <a:off x="780070" y="725353"/>
        <a:ext cx="760521" cy="954573"/>
      </dsp:txXfrm>
    </dsp:sp>
    <dsp:sp modelId="{E89F5E46-0C30-488F-8CD5-BCBBE7C603A2}">
      <dsp:nvSpPr>
        <dsp:cNvPr id="0" name=""/>
        <dsp:cNvSpPr/>
      </dsp:nvSpPr>
      <dsp:spPr>
        <a:xfrm>
          <a:off x="48" y="812628"/>
          <a:ext cx="780022" cy="7800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HDFS</a:t>
          </a:r>
          <a:endParaRPr lang="de-DE" sz="1500" kern="1200" dirty="0"/>
        </a:p>
      </dsp:txBody>
      <dsp:txXfrm>
        <a:off x="114280" y="926860"/>
        <a:ext cx="551558" cy="551558"/>
      </dsp:txXfrm>
    </dsp:sp>
    <dsp:sp modelId="{1EFB0C34-0689-4C00-BCF8-880C799C6E7E}">
      <dsp:nvSpPr>
        <dsp:cNvPr id="0" name=""/>
        <dsp:cNvSpPr/>
      </dsp:nvSpPr>
      <dsp:spPr>
        <a:xfrm>
          <a:off x="2437617" y="520802"/>
          <a:ext cx="1560044" cy="136367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Abfragen</a:t>
          </a:r>
          <a:endParaRPr lang="de-DE" sz="1300" kern="1200" dirty="0"/>
        </a:p>
      </dsp:txBody>
      <dsp:txXfrm>
        <a:off x="2827629" y="725353"/>
        <a:ext cx="760521" cy="954573"/>
      </dsp:txXfrm>
    </dsp:sp>
    <dsp:sp modelId="{3C481E5F-2165-4A19-BA99-EB680DBAF84A}">
      <dsp:nvSpPr>
        <dsp:cNvPr id="0" name=""/>
        <dsp:cNvSpPr/>
      </dsp:nvSpPr>
      <dsp:spPr>
        <a:xfrm>
          <a:off x="2047606" y="812628"/>
          <a:ext cx="780022" cy="7800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DB</a:t>
          </a:r>
          <a:endParaRPr lang="de-DE" sz="1500" kern="1200" dirty="0"/>
        </a:p>
      </dsp:txBody>
      <dsp:txXfrm>
        <a:off x="2161838" y="926860"/>
        <a:ext cx="551558" cy="551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5B6D6-E14E-4C3D-BE9F-355F59B144C4}">
      <dsp:nvSpPr>
        <dsp:cNvPr id="0" name=""/>
        <dsp:cNvSpPr/>
      </dsp:nvSpPr>
      <dsp:spPr>
        <a:xfrm>
          <a:off x="372632" y="505562"/>
          <a:ext cx="1490343" cy="13027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Map</a:t>
          </a:r>
          <a:r>
            <a:rPr lang="de-DE" sz="1300" kern="1200" dirty="0" smtClean="0"/>
            <a:t> </a:t>
          </a:r>
          <a:r>
            <a:rPr lang="de-DE" sz="1300" kern="1200" dirty="0" err="1" smtClean="0"/>
            <a:t>Reduce</a:t>
          </a:r>
          <a:endParaRPr lang="de-DE" sz="1300" kern="1200" dirty="0"/>
        </a:p>
      </dsp:txBody>
      <dsp:txXfrm>
        <a:off x="745218" y="700974"/>
        <a:ext cx="726542" cy="911923"/>
      </dsp:txXfrm>
    </dsp:sp>
    <dsp:sp modelId="{E89F5E46-0C30-488F-8CD5-BCBBE7C603A2}">
      <dsp:nvSpPr>
        <dsp:cNvPr id="0" name=""/>
        <dsp:cNvSpPr/>
      </dsp:nvSpPr>
      <dsp:spPr>
        <a:xfrm>
          <a:off x="46" y="784350"/>
          <a:ext cx="745171" cy="745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HDFS</a:t>
          </a:r>
          <a:endParaRPr lang="de-DE" sz="1400" kern="1200" dirty="0"/>
        </a:p>
      </dsp:txBody>
      <dsp:txXfrm>
        <a:off x="109174" y="893478"/>
        <a:ext cx="526915" cy="526915"/>
      </dsp:txXfrm>
    </dsp:sp>
    <dsp:sp modelId="{1EFB0C34-0689-4C00-BCF8-880C799C6E7E}">
      <dsp:nvSpPr>
        <dsp:cNvPr id="0" name=""/>
        <dsp:cNvSpPr/>
      </dsp:nvSpPr>
      <dsp:spPr>
        <a:xfrm>
          <a:off x="2328708" y="505562"/>
          <a:ext cx="1490343" cy="13027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Abfragen</a:t>
          </a:r>
          <a:endParaRPr lang="de-DE" sz="1300" kern="1200" dirty="0"/>
        </a:p>
      </dsp:txBody>
      <dsp:txXfrm>
        <a:off x="2701294" y="700974"/>
        <a:ext cx="726542" cy="911923"/>
      </dsp:txXfrm>
    </dsp:sp>
    <dsp:sp modelId="{3C481E5F-2165-4A19-BA99-EB680DBAF84A}">
      <dsp:nvSpPr>
        <dsp:cNvPr id="0" name=""/>
        <dsp:cNvSpPr/>
      </dsp:nvSpPr>
      <dsp:spPr>
        <a:xfrm>
          <a:off x="1956122" y="784350"/>
          <a:ext cx="745171" cy="745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DB</a:t>
          </a:r>
          <a:endParaRPr lang="de-DE" sz="1400" kern="1200" dirty="0"/>
        </a:p>
      </dsp:txBody>
      <dsp:txXfrm>
        <a:off x="2065250" y="893478"/>
        <a:ext cx="526915" cy="526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5A8C1-99C4-4DD3-AA10-058CD8CBD060}">
      <dsp:nvSpPr>
        <dsp:cNvPr id="0" name=""/>
        <dsp:cNvSpPr/>
      </dsp:nvSpPr>
      <dsp:spPr>
        <a:xfrm>
          <a:off x="615969" y="363978"/>
          <a:ext cx="2250992" cy="78174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C50F-B184-4726-94F9-1CB63362B4A1}">
      <dsp:nvSpPr>
        <dsp:cNvPr id="0" name=""/>
        <dsp:cNvSpPr/>
      </dsp:nvSpPr>
      <dsp:spPr>
        <a:xfrm>
          <a:off x="1526836" y="2278194"/>
          <a:ext cx="436238" cy="27919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0842-2FA4-4D11-A064-7FA4745B6179}">
      <dsp:nvSpPr>
        <dsp:cNvPr id="0" name=""/>
        <dsp:cNvSpPr/>
      </dsp:nvSpPr>
      <dsp:spPr>
        <a:xfrm>
          <a:off x="697982" y="2501548"/>
          <a:ext cx="2093946" cy="52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697982" y="2501548"/>
        <a:ext cx="2093946" cy="523486"/>
      </dsp:txXfrm>
    </dsp:sp>
    <dsp:sp modelId="{7694794C-8987-426A-ADA4-CE505C5528B7}">
      <dsp:nvSpPr>
        <dsp:cNvPr id="0" name=""/>
        <dsp:cNvSpPr/>
      </dsp:nvSpPr>
      <dsp:spPr>
        <a:xfrm>
          <a:off x="442686" y="268005"/>
          <a:ext cx="2622029" cy="195435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75854" y="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8CF65CD9-A8EA-114D-8608-8D229EC467E9}" type="datetimeFigureOut">
              <a:rPr lang="de-DE" smtClean="0"/>
              <a:pPr/>
              <a:t>25.02.2015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54256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75854" y="654256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157F8E5E-2B82-B440-9D8D-F8E58818F84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830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75854" y="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3221846E-AD69-9448-B760-6F66638D2CFA}" type="datetimeFigureOut">
              <a:rPr lang="de-DE" smtClean="0"/>
              <a:pPr/>
              <a:t>25.02.2015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89300" y="515938"/>
            <a:ext cx="3443288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02031" y="3271878"/>
            <a:ext cx="8016239" cy="309967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54256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75854" y="654256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4A6232DC-E3C7-6D4E-B017-987E207F2F8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727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6381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8284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54664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83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36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Andreas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570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36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Andreas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20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Marius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757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36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Marius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83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389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7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43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8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83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36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68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36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70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36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2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Andreas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553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36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Andreas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74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80000" y="1080000"/>
            <a:ext cx="8762400" cy="560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Bild 10" descr="fh-signet-grau-groß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1706" y="2749753"/>
            <a:ext cx="3240031" cy="3240031"/>
          </a:xfrm>
          <a:prstGeom prst="rect">
            <a:avLst/>
          </a:prstGeom>
        </p:spPr>
      </p:pic>
      <p:sp>
        <p:nvSpPr>
          <p:cNvPr id="19" name="Textplatzhalt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5346700"/>
            <a:ext cx="8001000" cy="971300"/>
          </a:xfrm>
        </p:spPr>
        <p:txBody>
          <a:bodyPr lIns="0" tIns="0" bIns="0" anchor="b" anchorCtr="0">
            <a:noAutofit/>
          </a:bodyPr>
          <a:lstStyle>
            <a:lvl1pPr marL="0" indent="0">
              <a:buNone/>
              <a:defRPr lang="de-DE" sz="1000" baseline="0" smtClean="0">
                <a:solidFill>
                  <a:srgbClr val="1A418F"/>
                </a:solidFill>
              </a:defRPr>
            </a:lvl1pPr>
          </a:lstStyle>
          <a:p>
            <a:r>
              <a:rPr lang="de-DE" dirty="0" smtClean="0"/>
              <a:t>Titel, Vor- und Nachname der / des Vortragenden | Fachbereichsname / Bezeichnung</a:t>
            </a:r>
          </a:p>
          <a:p>
            <a:r>
              <a:rPr lang="de-DE" dirty="0" smtClean="0"/>
              <a:t>Straßenname und Hausnummer | Postleitzahl und Ortsname</a:t>
            </a:r>
          </a:p>
          <a:p>
            <a:r>
              <a:rPr lang="de-DE" dirty="0" smtClean="0"/>
              <a:t>Telefonnummer | Faxnummer | Handynummer | E-Mail-Adresse und / oder Webseite</a:t>
            </a:r>
            <a:endParaRPr lang="de-DE" dirty="0"/>
          </a:p>
        </p:txBody>
      </p:sp>
      <p:sp>
        <p:nvSpPr>
          <p:cNvPr id="2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1710000"/>
            <a:ext cx="8001000" cy="914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3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23" name="Untertitel 2"/>
          <p:cNvSpPr>
            <a:spLocks noGrp="1"/>
          </p:cNvSpPr>
          <p:nvPr>
            <p:ph type="subTitle" idx="10" hasCustomPrompt="1"/>
          </p:nvPr>
        </p:nvSpPr>
        <p:spPr>
          <a:xfrm>
            <a:off x="540000" y="2574000"/>
            <a:ext cx="8001000" cy="2206266"/>
          </a:xfrm>
        </p:spPr>
        <p:txBody>
          <a:bodyPr vert="horz" lIns="0" tIns="0" rIns="0" bIns="0" anchor="t">
            <a:noAutofit/>
          </a:bodyPr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 marL="43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1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Fachhochschule Münster</a:t>
            </a:r>
          </a:p>
          <a:p>
            <a:r>
              <a:rPr lang="de-DE" dirty="0" smtClean="0"/>
              <a:t>University of </a:t>
            </a:r>
            <a:r>
              <a:rPr lang="de-DE" dirty="0" err="1" smtClean="0"/>
              <a:t>Applied</a:t>
            </a:r>
            <a:r>
              <a:rPr lang="de-DE" dirty="0" smtClean="0"/>
              <a:t> Sciences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Inhaltsseite mit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idx="15"/>
          </p:nvPr>
        </p:nvSpPr>
        <p:spPr>
          <a:xfrm>
            <a:off x="4708800" y="13212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1" name="Gerade Verbindung 30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 Verbindung 27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3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18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Inhaltsseite ohne Unterpunkt und Brotkrumenpf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1" name="Textplatzhalt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274800"/>
            <a:ext cx="8460000" cy="136800"/>
          </a:xfrm>
        </p:spPr>
        <p:txBody>
          <a:bodyPr wrap="none" tIns="0" bIns="0"/>
          <a:lstStyle>
            <a:lvl1pPr>
              <a:buNone/>
              <a:defRPr sz="900"/>
            </a:lvl1pPr>
          </a:lstStyle>
          <a:p>
            <a:pPr lvl="0"/>
            <a:r>
              <a:rPr lang="de-DE" dirty="0" smtClean="0"/>
              <a:t>Brotkrumenzeile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3" name="Inhaltsplatzhalter 2"/>
          <p:cNvSpPr>
            <a:spLocks noGrp="1"/>
          </p:cNvSpPr>
          <p:nvPr>
            <p:ph idx="15"/>
          </p:nvPr>
        </p:nvSpPr>
        <p:spPr>
          <a:xfrm>
            <a:off x="4708800" y="13212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0" name="Gerade Verbindung 29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 Verbindung 27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37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18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Inhaltsseite mit Unterpunkt und Brotkrumenpf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2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6274800"/>
            <a:ext cx="8460000" cy="136800"/>
          </a:xfrm>
        </p:spPr>
        <p:txBody>
          <a:bodyPr wrap="none" tIns="0" bIns="0"/>
          <a:lstStyle>
            <a:lvl1pPr>
              <a:buNone/>
              <a:defRPr sz="900"/>
            </a:lvl1pPr>
          </a:lstStyle>
          <a:p>
            <a:pPr lvl="0"/>
            <a:r>
              <a:rPr lang="de-DE" dirty="0" smtClean="0"/>
              <a:t>Brotkrumenzeile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Inhaltsplatzhalter 2"/>
          <p:cNvSpPr>
            <a:spLocks noGrp="1"/>
          </p:cNvSpPr>
          <p:nvPr>
            <p:ph idx="17"/>
          </p:nvPr>
        </p:nvSpPr>
        <p:spPr>
          <a:xfrm>
            <a:off x="4708800" y="13212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1" name="Gerade Verbindung 30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9" name="Gerade Verbindung 28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38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19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großflächigem Bild ohne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 userDrawn="1"/>
        </p:nvSpPr>
        <p:spPr>
          <a:xfrm>
            <a:off x="180000" y="1080000"/>
            <a:ext cx="8773200" cy="549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cxnSp>
        <p:nvCxnSpPr>
          <p:cNvPr id="30" name="Gerade Verbindung 29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28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14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großflächigem Bild und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180000" y="1080000"/>
            <a:ext cx="8773200" cy="549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cxnSp>
        <p:nvCxnSpPr>
          <p:cNvPr id="34" name="Gerade Verbindung 33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2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31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16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ohne 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360000"/>
            <a:ext cx="8420463" cy="5913800"/>
          </a:xfrm>
        </p:spPr>
        <p:txBody>
          <a:bodyPr vert="horz"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572"/>
              </a:spcAft>
              <a:buSzPct val="100000"/>
              <a:buFontTx/>
              <a:buNone/>
              <a:defRPr sz="2600" b="0">
                <a:solidFill>
                  <a:schemeClr val="tx2"/>
                </a:solidFill>
              </a:defRPr>
            </a:lvl1pPr>
            <a:lvl2pPr marL="1051437">
              <a:spcAft>
                <a:spcPts val="572"/>
              </a:spcAft>
              <a:buFontTx/>
              <a:buNone/>
              <a:defRPr sz="1800">
                <a:solidFill>
                  <a:schemeClr val="tx1"/>
                </a:solidFill>
              </a:defRPr>
            </a:lvl2pPr>
            <a:lvl3pPr marL="1264473">
              <a:spcAft>
                <a:spcPts val="572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572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572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  <a:endParaRPr lang="de-DE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3" name="Gerade Verbindung 22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200149"/>
            <a:ext cx="7920000" cy="5292867"/>
          </a:xfrm>
        </p:spPr>
        <p:txBody>
          <a:bodyPr tIns="36000" bIns="36000"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00397C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4" name="Gerader Verbinder 13"/>
          <p:cNvCxnSpPr/>
          <p:nvPr userDrawn="1"/>
        </p:nvCxnSpPr>
        <p:spPr>
          <a:xfrm flipV="1">
            <a:off x="439620" y="970938"/>
            <a:ext cx="7332780" cy="0"/>
          </a:xfrm>
          <a:prstGeom prst="line">
            <a:avLst/>
          </a:prstGeom>
          <a:ln w="25400">
            <a:solidFill>
              <a:srgbClr val="003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0" y="-33111"/>
            <a:ext cx="9143999" cy="246221"/>
          </a:xfrm>
          <a:prstGeom prst="rect">
            <a:avLst/>
          </a:prstGeom>
          <a:noFill/>
        </p:spPr>
        <p:txBody>
          <a:bodyPr wrap="square" lIns="360000" rtlCol="0">
            <a:spAutoFit/>
          </a:bodyPr>
          <a:lstStyle/>
          <a:p>
            <a:pPr algn="l"/>
            <a:r>
              <a:rPr lang="de-DE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Putting It All Together</a:t>
            </a:r>
            <a:endParaRPr lang="de-DE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12000" y="247422"/>
            <a:ext cx="6571350" cy="658725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00397C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0" name="Gerade Verbindung 25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6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23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25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8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091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716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cxnSp>
        <p:nvCxnSpPr>
          <p:cNvPr id="22" name="Gerade Verbindung 1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3" name="Textfeld 22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rgbClr val="1A418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1A418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36381" rtl="0" eaLnBrk="1" latinLnBrk="0" hangingPunct="1">
              <a:defRPr sz="900" b="1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3638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6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142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52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90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28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66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1045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36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6094D-5479-4346-BFDB-F02A7C67E958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36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5" name="Gerade Verbindung 25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6" name="Gerade Verbindung 26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7" name="Fußzeilenplatzhalter 4"/>
          <p:cNvSpPr txBox="1">
            <a:spLocks/>
          </p:cNvSpPr>
          <p:nvPr userDrawn="1"/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de-DE"/>
            </a:defPPr>
            <a:lvl1pPr marL="0" algn="ctr" defTabSz="436381" rtl="0" eaLnBrk="1" latinLnBrk="0" hangingPunct="1">
              <a:defRPr sz="9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3638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6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142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52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90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28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66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1045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						Big Data</a:t>
            </a:r>
            <a:r>
              <a:rPr lang="de-DE" baseline="0" dirty="0" smtClean="0"/>
              <a:t> Engineering </a:t>
            </a:r>
            <a:r>
              <a:rPr lang="de-DE" dirty="0" smtClean="0"/>
              <a:t>| Wintersemester 2014/2015</a:t>
            </a:r>
            <a:endParaRPr lang="de-DE" dirty="0"/>
          </a:p>
        </p:txBody>
      </p:sp>
      <p:sp>
        <p:nvSpPr>
          <p:cNvPr id="28" name="Datumsplatzhalter 3"/>
          <p:cNvSpPr txBox="1">
            <a:spLocks/>
          </p:cNvSpPr>
          <p:nvPr userDrawn="1"/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r" defTabSz="436381" rtl="0" eaLnBrk="1" latinLnBrk="0" hangingPunct="1">
              <a:defRPr sz="900" b="1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3638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6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142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52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90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28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66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1045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36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83A6EA-C40D-8A41-9A76-B7973721AE35}" type="datetime1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36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25.02.2015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81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Unterpun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529828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1" name="Gerade Verbindung 30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7" name="Gerade Verbindung 24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25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23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 typeface="+mj-lt"/>
              <a:buAutoNum type="arabicPeriod"/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 typeface="+mj-lt"/>
              <a:buAutoNum type="arabicPeriod"/>
              <a:defRPr sz="2000">
                <a:solidFill>
                  <a:schemeClr val="tx2"/>
                </a:solidFill>
              </a:defRPr>
            </a:lvl2pPr>
            <a:lvl3pPr marL="846900" indent="-342900">
              <a:spcAft>
                <a:spcPts val="572"/>
              </a:spcAft>
              <a:buSzPct val="100000"/>
              <a:buFont typeface="+mj-lt"/>
              <a:buAutoNum type="arabicPeriod"/>
              <a:defRPr sz="1700">
                <a:solidFill>
                  <a:schemeClr val="tx2"/>
                </a:solidFill>
              </a:defRPr>
            </a:lvl3pPr>
            <a:lvl4pPr marL="1060710" indent="-342900">
              <a:spcAft>
                <a:spcPts val="572"/>
              </a:spcAft>
              <a:buFont typeface="+mj-lt"/>
              <a:buAutoNum type="arabicPeriod"/>
              <a:defRPr sz="1400">
                <a:solidFill>
                  <a:schemeClr val="tx2"/>
                </a:solidFill>
              </a:defRPr>
            </a:lvl4pPr>
            <a:lvl5pPr marL="1182600" indent="-228600">
              <a:spcAft>
                <a:spcPts val="572"/>
              </a:spcAft>
              <a:buFont typeface="+mj-lt"/>
              <a:buAutoNum type="arabicPeriod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1" name="Gerade Verbindung 30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2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30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17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ohne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1" name="Gerade Verbindung 30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6" name="Gerade Verbindung 25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18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23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25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sseite mit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23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25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ohne Unterpunkt mit Brotkrumenpf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274800"/>
            <a:ext cx="8420463" cy="136800"/>
          </a:xfrm>
        </p:spPr>
        <p:txBody>
          <a:bodyPr wrap="none" tIns="0" bIns="0"/>
          <a:lstStyle>
            <a:lvl1pPr>
              <a:buNone/>
              <a:defRPr sz="900"/>
            </a:lvl1pPr>
          </a:lstStyle>
          <a:p>
            <a:pPr lvl="0"/>
            <a:r>
              <a:rPr lang="de-DE" dirty="0" smtClean="0"/>
              <a:t>Brotkrumenzeile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29" name="Gerade Verbindung 28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6" name="Gerade Verbindung 25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32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17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Unterpunkt und Brotkrumenpf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1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6274800"/>
            <a:ext cx="8420463" cy="136800"/>
          </a:xfrm>
        </p:spPr>
        <p:txBody>
          <a:bodyPr wrap="none" tIns="0" bIns="0"/>
          <a:lstStyle>
            <a:lvl1pPr>
              <a:buNone/>
              <a:defRPr sz="900"/>
            </a:lvl1pPr>
          </a:lstStyle>
          <a:p>
            <a:pPr lvl="0"/>
            <a:r>
              <a:rPr lang="de-DE" dirty="0" smtClean="0"/>
              <a:t>Brotkrumenzeile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29" name="Gerade Verbindung 28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sp>
        <p:nvSpPr>
          <p:cNvPr id="25" name="Textfeld 24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2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36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18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Inhaltsseite ohne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4"/>
          </p:nvPr>
        </p:nvSpPr>
        <p:spPr>
          <a:xfrm>
            <a:off x="4708800" y="13212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0" name="Gerade Verbindung 29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2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Big Data Engineering | Wintersemester 2014/2015</a:t>
            </a:r>
            <a:endParaRPr lang="de-DE" dirty="0"/>
          </a:p>
        </p:txBody>
      </p:sp>
      <p:sp>
        <p:nvSpPr>
          <p:cNvPr id="33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cxnSp>
        <p:nvCxnSpPr>
          <p:cNvPr id="17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7786575" y="41096"/>
            <a:ext cx="990686" cy="998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8001000" cy="4525963"/>
          </a:xfrm>
          <a:prstGeom prst="rect">
            <a:avLst/>
          </a:prstGeom>
        </p:spPr>
        <p:txBody>
          <a:bodyPr vert="horz" lIns="0" tIns="43638" rIns="0" bIns="43638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3"/>
          <p:cNvSpPr>
            <a:spLocks noGrp="1"/>
          </p:cNvSpPr>
          <p:nvPr>
            <p:ph type="title"/>
          </p:nvPr>
        </p:nvSpPr>
        <p:spPr>
          <a:xfrm>
            <a:off x="609600" y="274639"/>
            <a:ext cx="8001000" cy="1143000"/>
          </a:xfrm>
          <a:prstGeom prst="rect">
            <a:avLst/>
          </a:prstGeom>
        </p:spPr>
        <p:txBody>
          <a:bodyPr vert="horz" lIns="87276" tIns="43638" rIns="87276" bIns="43638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65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9" r:id="rId16"/>
    <p:sldLayoutId id="2147483680" r:id="rId17"/>
  </p:sldLayoutIdLst>
  <p:timing>
    <p:tnLst>
      <p:par>
        <p:cTn id="1" dur="indefinite" restart="never" nodeType="tmRoot"/>
      </p:par>
    </p:tnLst>
  </p:timing>
  <p:hf hdr="0"/>
  <p:txStyles>
    <p:titleStyle>
      <a:lvl1pPr algn="ctr" defTabSz="436381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27285" indent="-327285" algn="l" defTabSz="436381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Arial"/>
          <a:ea typeface="+mn-ea"/>
          <a:cs typeface="Arial"/>
        </a:defRPr>
      </a:lvl1pPr>
      <a:lvl2pPr marL="709119" indent="-272738" algn="l" defTabSz="436381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Arial"/>
          <a:ea typeface="+mn-ea"/>
          <a:cs typeface="Arial"/>
        </a:defRPr>
      </a:lvl2pPr>
      <a:lvl3pPr marL="1090951" indent="-218190" algn="l" defTabSz="43638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Arial"/>
          <a:ea typeface="+mn-ea"/>
          <a:cs typeface="Arial"/>
        </a:defRPr>
      </a:lvl3pPr>
      <a:lvl4pPr marL="1527332" indent="-218190" algn="l" defTabSz="436381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Arial"/>
          <a:ea typeface="+mn-ea"/>
          <a:cs typeface="Arial"/>
        </a:defRPr>
      </a:lvl4pPr>
      <a:lvl5pPr marL="1963712" indent="-218190" algn="l" defTabSz="436381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Arial"/>
          <a:ea typeface="+mn-ea"/>
          <a:cs typeface="Arial"/>
        </a:defRPr>
      </a:lvl5pPr>
      <a:lvl6pPr marL="2400093" indent="-218190" algn="l" defTabSz="43638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474" indent="-218190" algn="l" defTabSz="43638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854" indent="-218190" algn="l" defTabSz="43638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235" indent="-218190" algn="l" defTabSz="43638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81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61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142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523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903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284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664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1045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image" Target="../media/image12.png"/><Relationship Id="rId18" Type="http://schemas.openxmlformats.org/officeDocument/2006/relationships/diagramQuickStyle" Target="../diagrams/quickStyle7.xml"/><Relationship Id="rId3" Type="http://schemas.openxmlformats.org/officeDocument/2006/relationships/image" Target="../media/image9.jpeg"/><Relationship Id="rId21" Type="http://schemas.openxmlformats.org/officeDocument/2006/relationships/image" Target="../media/image5.png"/><Relationship Id="rId7" Type="http://schemas.openxmlformats.org/officeDocument/2006/relationships/diagramLayout" Target="../diagrams/layout6.xml"/><Relationship Id="rId12" Type="http://schemas.openxmlformats.org/officeDocument/2006/relationships/image" Target="../media/image7.png"/><Relationship Id="rId17" Type="http://schemas.openxmlformats.org/officeDocument/2006/relationships/diagramLayout" Target="../diagrams/layout7.xml"/><Relationship Id="rId2" Type="http://schemas.openxmlformats.org/officeDocument/2006/relationships/notesSlide" Target="../notesSlides/notesSlide15.xml"/><Relationship Id="rId16" Type="http://schemas.openxmlformats.org/officeDocument/2006/relationships/diagramData" Target="../diagrams/data7.xml"/><Relationship Id="rId20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image" Target="../media/image8.jpeg"/><Relationship Id="rId5" Type="http://schemas.openxmlformats.org/officeDocument/2006/relationships/image" Target="../media/image11.jpeg"/><Relationship Id="rId15" Type="http://schemas.openxmlformats.org/officeDocument/2006/relationships/image" Target="../media/image14.png"/><Relationship Id="rId23" Type="http://schemas.openxmlformats.org/officeDocument/2006/relationships/image" Target="../media/image16.jpeg"/><Relationship Id="rId10" Type="http://schemas.microsoft.com/office/2007/relationships/diagramDrawing" Target="../diagrams/drawing6.xml"/><Relationship Id="rId19" Type="http://schemas.openxmlformats.org/officeDocument/2006/relationships/diagramColors" Target="../diagrams/colors7.xml"/><Relationship Id="rId4" Type="http://schemas.openxmlformats.org/officeDocument/2006/relationships/image" Target="../media/image10.jpeg"/><Relationship Id="rId9" Type="http://schemas.openxmlformats.org/officeDocument/2006/relationships/diagramColors" Target="../diagrams/colors6.xml"/><Relationship Id="rId14" Type="http://schemas.openxmlformats.org/officeDocument/2006/relationships/image" Target="../media/image13.png"/><Relationship Id="rId22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diagramDrawing" Target="../diagrams/drawing2.xml"/><Relationship Id="rId18" Type="http://schemas.openxmlformats.org/officeDocument/2006/relationships/diagramData" Target="../diagrams/data3.xml"/><Relationship Id="rId3" Type="http://schemas.openxmlformats.org/officeDocument/2006/relationships/image" Target="../media/image9.jpeg"/><Relationship Id="rId21" Type="http://schemas.openxmlformats.org/officeDocument/2006/relationships/diagramColors" Target="../diagrams/colors3.xml"/><Relationship Id="rId7" Type="http://schemas.openxmlformats.org/officeDocument/2006/relationships/image" Target="../media/image13.png"/><Relationship Id="rId12" Type="http://schemas.openxmlformats.org/officeDocument/2006/relationships/diagramColors" Target="../diagrams/colors2.xm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jpeg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11.jpeg"/><Relationship Id="rId15" Type="http://schemas.openxmlformats.org/officeDocument/2006/relationships/image" Target="../media/image15.png"/><Relationship Id="rId10" Type="http://schemas.openxmlformats.org/officeDocument/2006/relationships/diagramLayout" Target="../diagrams/layout2.xml"/><Relationship Id="rId19" Type="http://schemas.openxmlformats.org/officeDocument/2006/relationships/diagramLayout" Target="../diagrams/layout3.xml"/><Relationship Id="rId4" Type="http://schemas.openxmlformats.org/officeDocument/2006/relationships/image" Target="../media/image10.jpeg"/><Relationship Id="rId9" Type="http://schemas.openxmlformats.org/officeDocument/2006/relationships/diagramData" Target="../diagrams/data2.xml"/><Relationship Id="rId14" Type="http://schemas.openxmlformats.org/officeDocument/2006/relationships/image" Target="../media/image5.png"/><Relationship Id="rId22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2.png"/><Relationship Id="rId21" Type="http://schemas.openxmlformats.org/officeDocument/2006/relationships/image" Target="../media/image5.png"/><Relationship Id="rId7" Type="http://schemas.openxmlformats.org/officeDocument/2006/relationships/image" Target="../media/image10.jpeg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5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diagramColors" Target="../diagrams/colors4.xml"/><Relationship Id="rId24" Type="http://schemas.openxmlformats.org/officeDocument/2006/relationships/image" Target="../media/image13.png"/><Relationship Id="rId5" Type="http://schemas.openxmlformats.org/officeDocument/2006/relationships/image" Target="../media/image11.jpeg"/><Relationship Id="rId15" Type="http://schemas.openxmlformats.org/officeDocument/2006/relationships/diagramQuickStyle" Target="../diagrams/quickStyle5.xml"/><Relationship Id="rId23" Type="http://schemas.openxmlformats.org/officeDocument/2006/relationships/image" Target="../media/image20.png"/><Relationship Id="rId10" Type="http://schemas.openxmlformats.org/officeDocument/2006/relationships/diagramQuickStyle" Target="../diagrams/quickStyle4.xml"/><Relationship Id="rId19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/>
          <a:stretch/>
        </p:blipFill>
        <p:spPr>
          <a:xfrm>
            <a:off x="462495" y="2291363"/>
            <a:ext cx="2878582" cy="2900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74278"/>
            <a:ext cx="7772400" cy="1421483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solidFill>
                  <a:srgbClr val="1A3F8F"/>
                </a:solidFill>
              </a:rPr>
              <a:t>Big Data</a:t>
            </a:r>
            <a:br>
              <a:rPr lang="de-DE" sz="4000" b="1" dirty="0" smtClean="0">
                <a:solidFill>
                  <a:srgbClr val="1A3F8F"/>
                </a:solidFill>
              </a:rPr>
            </a:br>
            <a:r>
              <a:rPr lang="de-DE" sz="4000" b="1" dirty="0" smtClean="0">
                <a:solidFill>
                  <a:srgbClr val="1A3F8F"/>
                </a:solidFill>
              </a:rPr>
              <a:t>Engineering</a:t>
            </a:r>
            <a:endParaRPr lang="de-DE" sz="4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144584" y="5745410"/>
            <a:ext cx="2293816" cy="8077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Andreas Schäfer (790689)</a:t>
            </a:r>
          </a:p>
          <a:p>
            <a:pPr marL="0" indent="0">
              <a:buNone/>
            </a:pPr>
            <a:r>
              <a:rPr lang="de-DE" sz="1400" dirty="0" smtClean="0"/>
              <a:t>Mario </a:t>
            </a:r>
            <a:r>
              <a:rPr lang="de-DE" sz="1400" dirty="0"/>
              <a:t>Hellenkamp (660608)</a:t>
            </a:r>
          </a:p>
          <a:p>
            <a:pPr marL="0" indent="0">
              <a:buNone/>
            </a:pPr>
            <a:r>
              <a:rPr lang="de-DE" sz="1400" dirty="0" smtClean="0"/>
              <a:t>Marius Spancken</a:t>
            </a:r>
            <a:r>
              <a:rPr lang="de-DE" sz="1400" dirty="0"/>
              <a:t> (</a:t>
            </a:r>
            <a:r>
              <a:rPr lang="de-DE" sz="1400" dirty="0" smtClean="0"/>
              <a:t>790667)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2596661" y="2865845"/>
            <a:ext cx="6198223" cy="2744533"/>
          </a:xfrm>
        </p:spPr>
        <p:txBody>
          <a:bodyPr>
            <a:noAutofit/>
          </a:bodyPr>
          <a:lstStyle/>
          <a:p>
            <a:r>
              <a:rPr lang="de-DE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Trendanalyse </a:t>
            </a:r>
            <a:r>
              <a:rPr lang="de-DE" sz="6000" dirty="0">
                <a:solidFill>
                  <a:srgbClr val="719D2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Premier League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</a:t>
            </a:r>
            <a:r>
              <a:rPr lang="de-DE" dirty="0" smtClean="0"/>
              <a:t>- </a:t>
            </a:r>
            <a:r>
              <a:rPr lang="de-DE" dirty="0" err="1" smtClean="0"/>
              <a:t>MapReduce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Zählt für definierten Zeitraum:</a:t>
            </a:r>
          </a:p>
          <a:p>
            <a:pPr lvl="1"/>
            <a:r>
              <a:rPr lang="de-DE" dirty="0"/>
              <a:t>Anzahl aller Tweets</a:t>
            </a:r>
          </a:p>
          <a:p>
            <a:pPr lvl="1"/>
            <a:r>
              <a:rPr lang="de-DE" dirty="0"/>
              <a:t>Anzahl Tweets mit Hashtags einer Mannschaft</a:t>
            </a:r>
          </a:p>
          <a:p>
            <a:pPr lvl="1"/>
            <a:r>
              <a:rPr lang="de-DE" dirty="0"/>
              <a:t>Anzahl Tweets mit Hashtag von nur einer Mannschaft</a:t>
            </a:r>
          </a:p>
          <a:p>
            <a:pPr lvl="1"/>
            <a:r>
              <a:rPr lang="de-DE" dirty="0"/>
              <a:t>Wörter die in Verbindung mit einem Hashtag verwendet werden</a:t>
            </a:r>
          </a:p>
          <a:p>
            <a:pPr lvl="1"/>
            <a:r>
              <a:rPr lang="de-DE" dirty="0"/>
              <a:t>Anzahl positive und negative Tweets</a:t>
            </a:r>
          </a:p>
          <a:p>
            <a:pPr lvl="1"/>
            <a:r>
              <a:rPr lang="de-DE" dirty="0"/>
              <a:t>Bildung einer Summe von </a:t>
            </a:r>
            <a:r>
              <a:rPr lang="de-DE" dirty="0" err="1"/>
              <a:t>SentiStrength</a:t>
            </a:r>
            <a:r>
              <a:rPr lang="de-DE" dirty="0"/>
              <a:t>-Werten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</p:spPr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  <p:pic>
        <p:nvPicPr>
          <p:cNvPr id="7" name="Picture 14" descr="https://www.damballa.com/wp-content/uploads/2013/12/apache-hadoop-mapreduce-logo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6" b="33496"/>
          <a:stretch/>
        </p:blipFill>
        <p:spPr bwMode="auto">
          <a:xfrm>
            <a:off x="6218073" y="1320800"/>
            <a:ext cx="2702090" cy="8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6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</a:t>
            </a:r>
            <a:r>
              <a:rPr lang="de-DE" dirty="0" smtClean="0"/>
              <a:t> - </a:t>
            </a:r>
            <a:r>
              <a:rPr lang="de-DE" dirty="0" err="1" smtClean="0"/>
              <a:t>Scheduling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1131202" y="1943099"/>
            <a:ext cx="1028700" cy="1029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start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35101" y="3075274"/>
            <a:ext cx="2020901" cy="6030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Twitter Einlesen</a:t>
            </a:r>
          </a:p>
          <a:p>
            <a:pPr algn="ctr"/>
            <a:r>
              <a:rPr lang="de-DE" dirty="0" smtClean="0">
                <a:solidFill>
                  <a:schemeClr val="tx2"/>
                </a:solidFill>
              </a:rPr>
              <a:t>(30 Minuten)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35101" y="4021562"/>
            <a:ext cx="2020901" cy="6087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map-reduce</a:t>
            </a:r>
            <a:r>
              <a:rPr lang="de-DE" dirty="0" smtClean="0">
                <a:solidFill>
                  <a:schemeClr val="tx2"/>
                </a:solidFill>
              </a:rPr>
              <a:t> Twitter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131202" y="4938593"/>
            <a:ext cx="1028700" cy="1029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end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13" name="Gerade Verbindung mit Pfeil 12"/>
          <p:cNvCxnSpPr>
            <a:stCxn id="7" idx="4"/>
            <a:endCxn id="8" idx="0"/>
          </p:cNvCxnSpPr>
          <p:nvPr/>
        </p:nvCxnSpPr>
        <p:spPr>
          <a:xfrm>
            <a:off x="1645552" y="2972699"/>
            <a:ext cx="0" cy="102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2"/>
            <a:endCxn id="9" idx="0"/>
          </p:cNvCxnSpPr>
          <p:nvPr/>
        </p:nvCxnSpPr>
        <p:spPr>
          <a:xfrm>
            <a:off x="1645552" y="3678295"/>
            <a:ext cx="0" cy="343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9" idx="2"/>
            <a:endCxn id="11" idx="0"/>
          </p:cNvCxnSpPr>
          <p:nvPr/>
        </p:nvCxnSpPr>
        <p:spPr>
          <a:xfrm>
            <a:off x="1645552" y="4630357"/>
            <a:ext cx="0" cy="308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11" idx="4"/>
            <a:endCxn id="7" idx="0"/>
          </p:cNvCxnSpPr>
          <p:nvPr/>
        </p:nvCxnSpPr>
        <p:spPr>
          <a:xfrm rot="5400000" flipH="1">
            <a:off x="-366995" y="3955646"/>
            <a:ext cx="4025094" cy="12700"/>
          </a:xfrm>
          <a:prstGeom prst="curvedConnector5">
            <a:avLst>
              <a:gd name="adj1" fmla="val -14198"/>
              <a:gd name="adj2" fmla="val -12450000"/>
              <a:gd name="adj3" fmla="val 12058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53918" y="1116690"/>
            <a:ext cx="145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bash</a:t>
            </a:r>
            <a:r>
              <a:rPr lang="de-DE" dirty="0"/>
              <a:t> </a:t>
            </a:r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6521670" y="1841723"/>
            <a:ext cx="1028700" cy="102144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start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291815" y="3148832"/>
            <a:ext cx="1488409" cy="619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Wetten Einlesen</a:t>
            </a:r>
          </a:p>
        </p:txBody>
      </p:sp>
      <p:sp>
        <p:nvSpPr>
          <p:cNvPr id="33" name="Ellipse 32"/>
          <p:cNvSpPr/>
          <p:nvPr/>
        </p:nvSpPr>
        <p:spPr>
          <a:xfrm>
            <a:off x="6521669" y="4046909"/>
            <a:ext cx="1028700" cy="102144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end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214228" y="1116690"/>
            <a:ext cx="329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Oozie</a:t>
            </a:r>
            <a:r>
              <a:rPr lang="de-DE" dirty="0" smtClean="0"/>
              <a:t> Job (alle 60 Minuten)</a:t>
            </a:r>
            <a:endParaRPr lang="de-DE" dirty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7036019" y="2863165"/>
            <a:ext cx="0" cy="278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33" idx="0"/>
          </p:cNvCxnSpPr>
          <p:nvPr/>
        </p:nvCxnSpPr>
        <p:spPr>
          <a:xfrm>
            <a:off x="7036019" y="3768072"/>
            <a:ext cx="0" cy="278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</p:spPr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0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6696047" y="1336430"/>
            <a:ext cx="2084416" cy="516987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Browser</a:t>
            </a:r>
            <a:endParaRPr lang="de-DE" b="1" dirty="0">
              <a:solidFill>
                <a:schemeClr val="tx2"/>
              </a:solidFill>
            </a:endParaRPr>
          </a:p>
        </p:txBody>
      </p:sp>
      <p:pic>
        <p:nvPicPr>
          <p:cNvPr id="31" name="Picture 12" descr="http://www.freehostingtips.com/pictures/html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27" y="1624572"/>
            <a:ext cx="1694720" cy="10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5" y="2829785"/>
            <a:ext cx="1842144" cy="162108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593731" y="1336431"/>
            <a:ext cx="3877407" cy="516987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Webserver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</a:t>
            </a:r>
            <a:r>
              <a:rPr lang="de-DE" dirty="0" smtClean="0"/>
              <a:t> - Ausgabe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Big Data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03" y="1702818"/>
            <a:ext cx="1634331" cy="781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1717" y="1336431"/>
            <a:ext cx="2084416" cy="516987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DB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532434" y="1908759"/>
            <a:ext cx="156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Version 8.0</a:t>
            </a:r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54" y="3622450"/>
            <a:ext cx="1005037" cy="99806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05" y="5376550"/>
            <a:ext cx="930734" cy="757906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 rot="5400000">
            <a:off x="5468815" y="4822468"/>
            <a:ext cx="553916" cy="3165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33" y="3640329"/>
            <a:ext cx="1125268" cy="1125268"/>
          </a:xfrm>
          <a:prstGeom prst="rect">
            <a:avLst/>
          </a:prstGeom>
        </p:spPr>
      </p:pic>
      <p:pic>
        <p:nvPicPr>
          <p:cNvPr id="18" name="Picture 8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1" y="1575883"/>
            <a:ext cx="841448" cy="9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309444" y="3552848"/>
            <a:ext cx="1919052" cy="121274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de-DE" dirty="0" smtClean="0"/>
              <a:t>Matches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Tweets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Statistiken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Bewertungen</a:t>
            </a:r>
            <a:endParaRPr lang="de-DE" dirty="0"/>
          </a:p>
        </p:txBody>
      </p:sp>
      <p:sp>
        <p:nvSpPr>
          <p:cNvPr id="20" name="Pfeil nach rechts 19"/>
          <p:cNvSpPr/>
          <p:nvPr/>
        </p:nvSpPr>
        <p:spPr>
          <a:xfrm rot="10800000">
            <a:off x="2253968" y="4092840"/>
            <a:ext cx="734512" cy="3296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 rot="10800000">
            <a:off x="4251266" y="4092839"/>
            <a:ext cx="734512" cy="3296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51042" y="4710377"/>
            <a:ext cx="1777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MongoDBConnector.jar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56433" y="612243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Charts.js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5159714" y="2618629"/>
            <a:ext cx="124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Index.jsp</a:t>
            </a:r>
            <a:endParaRPr lang="de-DE" sz="1200" dirty="0" smtClean="0"/>
          </a:p>
          <a:p>
            <a:r>
              <a:rPr lang="de-DE" sz="1200" dirty="0" err="1" smtClean="0"/>
              <a:t>DBOutput.jsp</a:t>
            </a:r>
            <a:endParaRPr lang="de-DE" sz="1200" dirty="0" smtClean="0"/>
          </a:p>
          <a:p>
            <a:r>
              <a:rPr lang="de-DE" sz="1200" dirty="0" err="1" smtClean="0"/>
              <a:t>Dashboard.jsp</a:t>
            </a:r>
            <a:endParaRPr lang="de-DE" sz="1200" dirty="0" smtClean="0"/>
          </a:p>
          <a:p>
            <a:r>
              <a:rPr lang="de-DE" sz="1200" dirty="0" err="1" smtClean="0"/>
              <a:t>Architecture.jsp</a:t>
            </a:r>
            <a:endParaRPr lang="de-DE" sz="1200" dirty="0"/>
          </a:p>
        </p:txBody>
      </p:sp>
      <p:sp>
        <p:nvSpPr>
          <p:cNvPr id="27" name="Pfeil nach rechts 26"/>
          <p:cNvSpPr/>
          <p:nvPr/>
        </p:nvSpPr>
        <p:spPr>
          <a:xfrm rot="6539430">
            <a:off x="5018448" y="4793861"/>
            <a:ext cx="553916" cy="3165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217980" y="6122435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Opencloud.jar</a:t>
            </a:r>
            <a:endParaRPr lang="de-DE" sz="1200" dirty="0"/>
          </a:p>
        </p:txBody>
      </p:sp>
      <p:sp>
        <p:nvSpPr>
          <p:cNvPr id="29" name="Pfeil nach rechts 28"/>
          <p:cNvSpPr/>
          <p:nvPr/>
        </p:nvSpPr>
        <p:spPr>
          <a:xfrm>
            <a:off x="6331830" y="3854529"/>
            <a:ext cx="635538" cy="5339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/>
          <p:cNvCxnSpPr/>
          <p:nvPr/>
        </p:nvCxnSpPr>
        <p:spPr>
          <a:xfrm>
            <a:off x="70336" y="2484033"/>
            <a:ext cx="89951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fik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6878" y="5916926"/>
            <a:ext cx="1003527" cy="228817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3202" y="4489894"/>
            <a:ext cx="1758981" cy="16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9" grpId="0" animBg="1"/>
      <p:bldP spid="20" grpId="0" animBg="1"/>
      <p:bldP spid="21" grpId="0" animBg="1"/>
      <p:bldP spid="22" grpId="0"/>
      <p:bldP spid="24" grpId="0"/>
      <p:bldP spid="25" grpId="0"/>
      <p:bldP spid="27" grpId="0" animBg="1"/>
      <p:bldP spid="28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</p:spPr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670538" y="2154116"/>
            <a:ext cx="5522262" cy="2743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/>
              <a:t>Live Demo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8960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Cloudera</a:t>
            </a:r>
            <a:r>
              <a:rPr lang="de-DE" dirty="0" smtClean="0"/>
              <a:t> Twitter Beispiel nicht erfolgreich auf der VM zum laufen gebracht</a:t>
            </a:r>
          </a:p>
          <a:p>
            <a:pPr lvl="1"/>
            <a:r>
              <a:rPr lang="de-DE" dirty="0" smtClean="0"/>
              <a:t>Komplexität </a:t>
            </a:r>
            <a:r>
              <a:rPr lang="de-DE" dirty="0" smtClean="0"/>
              <a:t>des Beispiels</a:t>
            </a:r>
          </a:p>
          <a:p>
            <a:pPr lvl="1"/>
            <a:r>
              <a:rPr lang="de-DE" dirty="0" err="1" smtClean="0"/>
              <a:t>Oozie</a:t>
            </a:r>
            <a:r>
              <a:rPr lang="de-DE" dirty="0" smtClean="0"/>
              <a:t> Konfiguration </a:t>
            </a:r>
            <a:r>
              <a:rPr lang="de-DE" dirty="0" smtClean="0">
                <a:sym typeface="Wingdings" panose="05000000000000000000" pitchFamily="2" charset="2"/>
              </a:rPr>
              <a:t> Dienst wurde nicht richtig gestartet</a:t>
            </a:r>
            <a:endParaRPr lang="de-DE" dirty="0" smtClean="0"/>
          </a:p>
          <a:p>
            <a:r>
              <a:rPr lang="de-DE" dirty="0" smtClean="0"/>
              <a:t>Einbinden des </a:t>
            </a:r>
            <a:r>
              <a:rPr lang="de-DE" dirty="0" err="1" smtClean="0"/>
              <a:t>MapReduce</a:t>
            </a:r>
            <a:r>
              <a:rPr lang="de-DE" dirty="0" smtClean="0"/>
              <a:t> Jobs in den </a:t>
            </a:r>
            <a:r>
              <a:rPr lang="de-DE" dirty="0" err="1" smtClean="0"/>
              <a:t>Ozzie</a:t>
            </a:r>
            <a:r>
              <a:rPr lang="de-DE" dirty="0" smtClean="0"/>
              <a:t> </a:t>
            </a:r>
            <a:r>
              <a:rPr lang="de-DE" dirty="0" smtClean="0"/>
              <a:t>Workflow</a:t>
            </a:r>
          </a:p>
          <a:p>
            <a:pPr lvl="1"/>
            <a:r>
              <a:rPr lang="de-DE" dirty="0" smtClean="0"/>
              <a:t>Manuelles Ausführen vom </a:t>
            </a:r>
            <a:r>
              <a:rPr lang="de-DE" dirty="0" err="1" smtClean="0"/>
              <a:t>MapReduce</a:t>
            </a:r>
            <a:r>
              <a:rPr lang="de-DE" dirty="0" smtClean="0"/>
              <a:t> Job erfolgreich</a:t>
            </a:r>
          </a:p>
          <a:p>
            <a:pPr lvl="1"/>
            <a:r>
              <a:rPr lang="de-DE" dirty="0" smtClean="0"/>
              <a:t>Kompletter Workflow in </a:t>
            </a:r>
            <a:r>
              <a:rPr lang="de-DE" dirty="0" err="1"/>
              <a:t>O</a:t>
            </a:r>
            <a:r>
              <a:rPr lang="de-DE" dirty="0" err="1" smtClean="0"/>
              <a:t>ozie</a:t>
            </a:r>
            <a:r>
              <a:rPr lang="de-DE" dirty="0" smtClean="0"/>
              <a:t> daher nicht möglich</a:t>
            </a:r>
            <a:endParaRPr lang="de-DE" dirty="0" smtClean="0"/>
          </a:p>
          <a:p>
            <a:r>
              <a:rPr lang="de-DE" dirty="0" smtClean="0"/>
              <a:t>Performance/Restriktionen der Virtuellen Maschinen</a:t>
            </a:r>
          </a:p>
          <a:p>
            <a:pPr lvl="1"/>
            <a:r>
              <a:rPr lang="de-DE" dirty="0" smtClean="0"/>
              <a:t>Zerstörte VMs nach einem Neustart</a:t>
            </a:r>
          </a:p>
          <a:p>
            <a:pPr lvl="1"/>
            <a:r>
              <a:rPr lang="de-DE" dirty="0" smtClean="0"/>
              <a:t>Proxyeinstellungen der VM</a:t>
            </a:r>
          </a:p>
          <a:p>
            <a:pPr lvl="1"/>
            <a:r>
              <a:rPr lang="de-DE" dirty="0" smtClean="0"/>
              <a:t>Verwendung des </a:t>
            </a:r>
            <a:r>
              <a:rPr lang="de-DE" dirty="0" err="1" smtClean="0"/>
              <a:t>Cloudera</a:t>
            </a:r>
            <a:r>
              <a:rPr lang="de-DE" dirty="0" smtClean="0"/>
              <a:t> Managers nicht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</p:spPr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3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Skalierbarkeit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511197"/>
              </p:ext>
            </p:extLst>
          </p:nvPr>
        </p:nvGraphicFramePr>
        <p:xfrm>
          <a:off x="241717" y="2321170"/>
          <a:ext cx="8629721" cy="3881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399"/>
                <a:gridCol w="2738161"/>
                <a:gridCol w="2738161"/>
              </a:tblGrid>
              <a:tr h="559208">
                <a:tc>
                  <a:txBody>
                    <a:bodyPr/>
                    <a:lstStyle/>
                    <a:p>
                      <a:r>
                        <a:rPr lang="de-DE" dirty="0" smtClean="0"/>
                        <a:t>Komponente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Skalierbar (fachlich)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Skalierbar (technisch)</a:t>
                      </a:r>
                      <a:endParaRPr lang="de-DE" dirty="0"/>
                    </a:p>
                  </a:txBody>
                  <a:tcPr/>
                </a:tc>
              </a:tr>
              <a:tr h="553748">
                <a:tc>
                  <a:txBody>
                    <a:bodyPr/>
                    <a:lstStyle/>
                    <a:p>
                      <a:r>
                        <a:rPr lang="de-DE" dirty="0" smtClean="0"/>
                        <a:t>WettenEinlesen.jar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553748">
                <a:tc>
                  <a:txBody>
                    <a:bodyPr/>
                    <a:lstStyle/>
                    <a:p>
                      <a:r>
                        <a:rPr lang="de-DE" dirty="0" smtClean="0"/>
                        <a:t>TwitterEinlesen.jar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63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  <a:tr h="553748">
                <a:tc>
                  <a:txBody>
                    <a:bodyPr/>
                    <a:lstStyle/>
                    <a:p>
                      <a:r>
                        <a:rPr lang="de-DE" dirty="0" smtClean="0"/>
                        <a:t>MapReduceTwitter.jar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63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  <a:tr h="5537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bash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/>
                        <a:t>Script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5537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MongoDB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553748">
                <a:tc>
                  <a:txBody>
                    <a:bodyPr/>
                    <a:lstStyle/>
                    <a:p>
                      <a:r>
                        <a:rPr lang="de-DE" dirty="0" smtClean="0"/>
                        <a:t>Apache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Tomcat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</p:spPr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60000" y="1320800"/>
            <a:ext cx="8420463" cy="4802400"/>
          </a:xfrm>
          <a:prstGeom prst="rect">
            <a:avLst/>
          </a:prstGeom>
        </p:spPr>
        <p:txBody>
          <a:bodyPr vert="horz" lIns="0" tIns="43638" rIns="0" bIns="43638" rtlCol="0">
            <a:normAutofit/>
          </a:bodyPr>
          <a:lstStyle>
            <a:lvl1pPr marL="240524" indent="-240524" algn="l" defTabSz="436381" rtl="0" eaLnBrk="1" latinLnBrk="0" hangingPunct="1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86000" indent="-234000" algn="l" defTabSz="436381" rtl="0" eaLnBrk="1" latinLnBrk="0" hangingPunct="1">
              <a:spcBef>
                <a:spcPct val="20000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702000" indent="-198000" algn="l" defTabSz="436381" rtl="0" eaLnBrk="1" latinLnBrk="0" hangingPunct="1">
              <a:spcBef>
                <a:spcPct val="20000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936000" indent="-218190" algn="l" defTabSz="436381" rtl="0" eaLnBrk="1" latinLnBrk="0" hangingPunct="1">
              <a:spcBef>
                <a:spcPct val="20000"/>
              </a:spcBef>
              <a:spcAft>
                <a:spcPts val="572"/>
              </a:spcAft>
              <a:buFont typeface="Arial"/>
              <a:buChar char="–"/>
              <a:defRPr sz="1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1098000" indent="-144000" algn="l" defTabSz="436381" rtl="0" eaLnBrk="1" latinLnBrk="0" hangingPunct="1">
              <a:spcBef>
                <a:spcPct val="20000"/>
              </a:spcBef>
              <a:spcAft>
                <a:spcPts val="572"/>
              </a:spcAft>
              <a:buFont typeface="Arial"/>
              <a:buChar char="»"/>
              <a:defRPr sz="11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400093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47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85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235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Erweiterung auf weitere Sportarten/Ligen (</a:t>
            </a:r>
            <a:r>
              <a:rPr lang="de-DE" dirty="0"/>
              <a:t>f</a:t>
            </a:r>
            <a:r>
              <a:rPr lang="de-DE" dirty="0" smtClean="0"/>
              <a:t>achliche)</a:t>
            </a:r>
          </a:p>
          <a:p>
            <a:r>
              <a:rPr lang="de-DE" dirty="0" smtClean="0"/>
              <a:t>Erweiterung des Clusters (technisch)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91" y="2925275"/>
            <a:ext cx="336718" cy="46919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33" y="4052381"/>
            <a:ext cx="336718" cy="46919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06" y="4040345"/>
            <a:ext cx="336718" cy="46919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91" y="3487401"/>
            <a:ext cx="336718" cy="46919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421580" y="2898629"/>
            <a:ext cx="514513" cy="477176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421580" y="3506070"/>
            <a:ext cx="514513" cy="47717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394435" y="4566713"/>
            <a:ext cx="514513" cy="47717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33" y="4548044"/>
            <a:ext cx="336718" cy="467981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31" y="5139489"/>
            <a:ext cx="336718" cy="46919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29" y="5139489"/>
            <a:ext cx="336718" cy="46919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394435" y="5665786"/>
            <a:ext cx="514513" cy="477176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54" y="5667235"/>
            <a:ext cx="336718" cy="4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Planarchitektur weitestgehend umgesetzt</a:t>
            </a:r>
          </a:p>
          <a:p>
            <a:r>
              <a:rPr lang="de-DE" dirty="0" smtClean="0"/>
              <a:t>Durchgängiger </a:t>
            </a:r>
            <a:r>
              <a:rPr lang="de-DE" dirty="0" smtClean="0"/>
              <a:t>Workflow</a:t>
            </a:r>
          </a:p>
          <a:p>
            <a:r>
              <a:rPr lang="de-DE" dirty="0" smtClean="0"/>
              <a:t>Aussagekräftige Ergebnisse</a:t>
            </a:r>
            <a:endParaRPr lang="de-DE" dirty="0" smtClean="0"/>
          </a:p>
          <a:p>
            <a:r>
              <a:rPr lang="de-DE" dirty="0" smtClean="0"/>
              <a:t>Viele Probleme im Zusammenhang mit VM </a:t>
            </a:r>
          </a:p>
          <a:p>
            <a:r>
              <a:rPr lang="de-DE" dirty="0" smtClean="0"/>
              <a:t>Verhalten von Softwarekomponenten unterschiedlich je nach Umgebung </a:t>
            </a:r>
            <a:r>
              <a:rPr lang="de-DE" dirty="0"/>
              <a:t>(Linux, </a:t>
            </a:r>
            <a:r>
              <a:rPr lang="de-DE" dirty="0" smtClean="0"/>
              <a:t>Windows, Cluster, lokale VM)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</p:spPr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pic>
        <p:nvPicPr>
          <p:cNvPr id="7" name="Picture 14" descr="https://www.damballa.com/wp-content/uploads/2013/12/apache-hadoop-mapreduce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74" y="3771773"/>
            <a:ext cx="171450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hadoop.apache.org/docs/r2.3.0/hadoop-project-dist/hadoop-hdfs/images/hdf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2" y="3497414"/>
            <a:ext cx="1507331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freehostingtips.com/pictures/html-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9" b="16611"/>
          <a:stretch/>
        </p:blipFill>
        <p:spPr bwMode="auto">
          <a:xfrm>
            <a:off x="7345237" y="3624932"/>
            <a:ext cx="1701563" cy="53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/>
          <p:cNvGraphicFramePr/>
          <p:nvPr>
            <p:extLst/>
          </p:nvPr>
        </p:nvGraphicFramePr>
        <p:xfrm>
          <a:off x="1892721" y="1724243"/>
          <a:ext cx="3819099" cy="2313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Rechteck 10"/>
          <p:cNvSpPr/>
          <p:nvPr/>
        </p:nvSpPr>
        <p:spPr>
          <a:xfrm>
            <a:off x="5848960" y="2095616"/>
            <a:ext cx="3062177" cy="14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Dashboard</a:t>
            </a:r>
          </a:p>
        </p:txBody>
      </p:sp>
      <p:pic>
        <p:nvPicPr>
          <p:cNvPr id="12" name="Picture 6" descr="https://encrypted-tbn3.gstatic.com/images?q=tbn:ANd9GcRpNdTxzzfGQmM-FwnNjEfR_o1_Tjr4mFk91m4flZs415RS2_9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527" y="2416137"/>
            <a:ext cx="1025700" cy="9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media.nngroup.com/media/editor/2012/11/18/wordle-word-cloud-donation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311" y="2416137"/>
            <a:ext cx="1633558" cy="9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flume.apache.org/_static/flume-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06" y="3606851"/>
            <a:ext cx="1214438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98" y="3497414"/>
            <a:ext cx="803854" cy="94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lopakalogic.com/wp-content/uploads/2014/08/oozie__logo282x1178-e1409022052416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01" y="5472528"/>
            <a:ext cx="1454285" cy="3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eschweifte Klammer rechts 18"/>
          <p:cNvSpPr/>
          <p:nvPr/>
        </p:nvSpPr>
        <p:spPr>
          <a:xfrm rot="5400000">
            <a:off x="1617158" y="3544394"/>
            <a:ext cx="309352" cy="302748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graphicFrame>
        <p:nvGraphicFramePr>
          <p:cNvPr id="21" name="Diagramm 20"/>
          <p:cNvGraphicFramePr/>
          <p:nvPr>
            <p:extLst/>
          </p:nvPr>
        </p:nvGraphicFramePr>
        <p:xfrm>
          <a:off x="-556624" y="1040997"/>
          <a:ext cx="3489911" cy="329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22" name="Grafik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48935"/>
            <a:ext cx="962217" cy="782277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2" b="27763"/>
          <a:stretch/>
        </p:blipFill>
        <p:spPr>
          <a:xfrm>
            <a:off x="1205089" y="1642539"/>
            <a:ext cx="958954" cy="365005"/>
          </a:xfrm>
          <a:prstGeom prst="rect">
            <a:avLst/>
          </a:prstGeom>
        </p:spPr>
      </p:pic>
      <p:sp>
        <p:nvSpPr>
          <p:cNvPr id="31" name="Kreuz 30"/>
          <p:cNvSpPr/>
          <p:nvPr/>
        </p:nvSpPr>
        <p:spPr>
          <a:xfrm rot="2691524">
            <a:off x="157865" y="3789523"/>
            <a:ext cx="871800" cy="857251"/>
          </a:xfrm>
          <a:prstGeom prst="plus">
            <a:avLst>
              <a:gd name="adj" fmla="val 3944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925480" y="5914952"/>
            <a:ext cx="170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+ </a:t>
            </a:r>
            <a:r>
              <a:rPr lang="de-DE" dirty="0" err="1" smtClean="0"/>
              <a:t>bash</a:t>
            </a:r>
            <a:r>
              <a:rPr lang="de-DE" dirty="0" smtClean="0"/>
              <a:t> Script</a:t>
            </a:r>
            <a:endParaRPr lang="de-DE" dirty="0"/>
          </a:p>
        </p:txBody>
      </p:sp>
      <p:sp>
        <p:nvSpPr>
          <p:cNvPr id="33" name="Legende mit Linie 1 32"/>
          <p:cNvSpPr/>
          <p:nvPr/>
        </p:nvSpPr>
        <p:spPr>
          <a:xfrm>
            <a:off x="3719075" y="4496546"/>
            <a:ext cx="3865546" cy="942717"/>
          </a:xfrm>
          <a:prstGeom prst="borderCallout1">
            <a:avLst>
              <a:gd name="adj1" fmla="val -325"/>
              <a:gd name="adj2" fmla="val -31"/>
              <a:gd name="adj3" fmla="val -22892"/>
              <a:gd name="adj4" fmla="val -66990"/>
            </a:avLst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Eigenes Java Programm zum einlesen des Twitter Streams und speichern in HDFS</a:t>
            </a:r>
            <a:endParaRPr lang="de-DE" dirty="0"/>
          </a:p>
        </p:txBody>
      </p:sp>
      <p:sp>
        <p:nvSpPr>
          <p:cNvPr id="24" name="Legende mit Linie 1 23"/>
          <p:cNvSpPr/>
          <p:nvPr/>
        </p:nvSpPr>
        <p:spPr>
          <a:xfrm>
            <a:off x="5260027" y="5657298"/>
            <a:ext cx="2526548" cy="781098"/>
          </a:xfrm>
          <a:prstGeom prst="borderCallout1">
            <a:avLst>
              <a:gd name="adj1" fmla="val -325"/>
              <a:gd name="adj2" fmla="val -31"/>
              <a:gd name="adj3" fmla="val 56157"/>
              <a:gd name="adj4" fmla="val -112662"/>
            </a:avLst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</a:t>
            </a:r>
            <a:r>
              <a:rPr lang="de-DE" dirty="0" err="1" smtClean="0"/>
              <a:t>ash</a:t>
            </a:r>
            <a:r>
              <a:rPr lang="de-DE" dirty="0" smtClean="0"/>
              <a:t> Script zum starten des MR-Jobs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56" y="3516147"/>
            <a:ext cx="1328499" cy="6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 smtClean="0"/>
              <a:t>Idee</a:t>
            </a:r>
          </a:p>
          <a:p>
            <a:r>
              <a:rPr lang="de-DE" sz="3200" dirty="0" smtClean="0"/>
              <a:t>Verantwortlichkeiten</a:t>
            </a:r>
          </a:p>
          <a:p>
            <a:r>
              <a:rPr lang="de-DE" sz="3200" dirty="0" smtClean="0"/>
              <a:t>Konzeption</a:t>
            </a:r>
          </a:p>
          <a:p>
            <a:r>
              <a:rPr lang="de-DE" sz="3200" dirty="0" smtClean="0"/>
              <a:t>Umsetzung</a:t>
            </a:r>
          </a:p>
          <a:p>
            <a:r>
              <a:rPr lang="de-DE" sz="3200" dirty="0" smtClean="0"/>
              <a:t>Live Demo</a:t>
            </a:r>
          </a:p>
          <a:p>
            <a:r>
              <a:rPr lang="de-DE" sz="3200" dirty="0" smtClean="0"/>
              <a:t>Herausforderungen</a:t>
            </a:r>
            <a:endParaRPr lang="de-DE" sz="3200" dirty="0" smtClean="0"/>
          </a:p>
          <a:p>
            <a:r>
              <a:rPr lang="de-DE" sz="3200" dirty="0" smtClean="0"/>
              <a:t>Fazit</a:t>
            </a:r>
            <a:endParaRPr lang="de-DE" sz="3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6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Twitter Posts mit Bezug zu Fußballspielen und Wettquoten dazu benutzen um die Stimmung der Twitter Nutzer mit den Quoten in Vergleich zu setzen.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2" b="27763"/>
          <a:stretch/>
        </p:blipFill>
        <p:spPr>
          <a:xfrm>
            <a:off x="612120" y="5101330"/>
            <a:ext cx="2810459" cy="106973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" y="2900548"/>
            <a:ext cx="2020807" cy="164290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61" y="4233764"/>
            <a:ext cx="667246" cy="667246"/>
          </a:xfrm>
          <a:prstGeom prst="rect">
            <a:avLst/>
          </a:prstGeom>
        </p:spPr>
      </p:pic>
      <p:sp>
        <p:nvSpPr>
          <p:cNvPr id="7" name="Ovale Legende 6"/>
          <p:cNvSpPr/>
          <p:nvPr/>
        </p:nvSpPr>
        <p:spPr>
          <a:xfrm>
            <a:off x="2380807" y="2721104"/>
            <a:ext cx="2238818" cy="1650036"/>
          </a:xfrm>
          <a:prstGeom prst="wedgeEllipseCallout">
            <a:avLst>
              <a:gd name="adj1" fmla="val -65517"/>
              <a:gd name="adj2" fmla="val -282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#AFC #CFC #MUFC #LFC #THFC #MCFC …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12" descr="http://media.nngroup.com/media/editor/2012/11/18/wordle-word-cloud-dona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96" y="2712738"/>
            <a:ext cx="2178077" cy="124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estreifter Pfeil nach rechts 8"/>
          <p:cNvSpPr/>
          <p:nvPr/>
        </p:nvSpPr>
        <p:spPr>
          <a:xfrm>
            <a:off x="4305300" y="4267348"/>
            <a:ext cx="2009775" cy="904875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Verarbeitung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" name="Picture 6" descr="https://encrypted-tbn3.gstatic.com/images?q=tbn:ANd9GcRpNdTxzzfGQmM-FwnNjEfR_o1_Tjr4mFk91m4flZs415RS2_9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21" y="4066140"/>
            <a:ext cx="2143597" cy="194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Verantwortlichkeiten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145665"/>
              </p:ext>
            </p:extLst>
          </p:nvPr>
        </p:nvGraphicFramePr>
        <p:xfrm>
          <a:off x="360363" y="1320800"/>
          <a:ext cx="8420100" cy="4802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</p:spPr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6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pic>
        <p:nvPicPr>
          <p:cNvPr id="7" name="Picture 14" descr="https://www.damballa.com/wp-content/uploads/2013/12/apache-hadoop-mapreduce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6" y="3939206"/>
            <a:ext cx="1868675" cy="18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hadoop.apache.org/docs/r2.3.0/hadoop-project-dist/hadoop-hdfs/images/hdf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75" y="3668741"/>
            <a:ext cx="1776052" cy="99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freehostingtips.com/pictures/html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668" y="3237770"/>
            <a:ext cx="21431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flume.apache.org/_static/flume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7" y="3928458"/>
            <a:ext cx="1214438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52" y="3688054"/>
            <a:ext cx="803854" cy="94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lopakalogic.com/wp-content/uploads/2014/08/oozie__logo282x1178-e140902205241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8" y="5662292"/>
            <a:ext cx="1454285" cy="3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eschweifte Klammer rechts 18"/>
          <p:cNvSpPr/>
          <p:nvPr/>
        </p:nvSpPr>
        <p:spPr>
          <a:xfrm rot="5400000">
            <a:off x="1827229" y="3757837"/>
            <a:ext cx="309352" cy="324381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1182898355"/>
              </p:ext>
            </p:extLst>
          </p:nvPr>
        </p:nvGraphicFramePr>
        <p:xfrm>
          <a:off x="-322729" y="1174376"/>
          <a:ext cx="3256016" cy="315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2" name="Grafik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3" y="1452817"/>
            <a:ext cx="811782" cy="659974"/>
          </a:xfrm>
          <a:prstGeom prst="rect">
            <a:avLst/>
          </a:prstGeom>
        </p:spPr>
      </p:pic>
      <p:sp>
        <p:nvSpPr>
          <p:cNvPr id="2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</p:spPr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952273" y="1700636"/>
            <a:ext cx="1553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tx1">
                    <a:lumMod val="50000"/>
                  </a:schemeClr>
                </a:solidFill>
              </a:rPr>
              <a:t>Wettanbieter</a:t>
            </a:r>
            <a:endParaRPr lang="de-DE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5" name="Picture 6" descr="MySQL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38" y="3924183"/>
            <a:ext cx="841687" cy="44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/>
          <p:cNvSpPr txBox="1"/>
          <p:nvPr/>
        </p:nvSpPr>
        <p:spPr>
          <a:xfrm>
            <a:off x="4688536" y="4135930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2060"/>
                </a:solidFill>
              </a:rPr>
              <a:t>oder</a:t>
            </a:r>
            <a:endParaRPr lang="de-DE" sz="1400" dirty="0">
              <a:solidFill>
                <a:srgbClr val="00206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096408" y="2037453"/>
            <a:ext cx="2825656" cy="1601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Dashboard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7" name="Picture 6" descr="https://encrypted-tbn3.gstatic.com/images?q=tbn:ANd9GcRpNdTxzzfGQmM-FwnNjEfR_o1_Tjr4mFk91m4flZs415RS2_9W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99" y="2476582"/>
            <a:ext cx="1073670" cy="9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http://media.nngroup.com/media/editor/2012/11/18/wordle-word-cloud-donation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603" y="2527888"/>
            <a:ext cx="1444881" cy="81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Diagramm 28"/>
          <p:cNvGraphicFramePr/>
          <p:nvPr>
            <p:extLst>
              <p:ext uri="{D42A27DB-BD31-4B8C-83A1-F6EECF244321}">
                <p14:modId xmlns:p14="http://schemas.microsoft.com/office/powerpoint/2010/main" val="1123642454"/>
              </p:ext>
            </p:extLst>
          </p:nvPr>
        </p:nvGraphicFramePr>
        <p:xfrm>
          <a:off x="1999981" y="1757355"/>
          <a:ext cx="3997711" cy="240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31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pic>
        <p:nvPicPr>
          <p:cNvPr id="14" name="Picture 2" descr="http://flume.apache.org/_static/flum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" y="3808421"/>
            <a:ext cx="1214438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900652" y="6175966"/>
            <a:ext cx="170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+ </a:t>
            </a:r>
            <a:r>
              <a:rPr lang="de-DE" dirty="0" err="1" smtClean="0"/>
              <a:t>bash</a:t>
            </a:r>
            <a:r>
              <a:rPr lang="de-DE" dirty="0" smtClean="0"/>
              <a:t> Script</a:t>
            </a:r>
            <a:endParaRPr lang="de-DE" dirty="0"/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09" y="5382386"/>
            <a:ext cx="1634331" cy="781215"/>
          </a:xfrm>
          <a:prstGeom prst="rect">
            <a:avLst/>
          </a:prstGeom>
        </p:spPr>
      </p:pic>
      <p:pic>
        <p:nvPicPr>
          <p:cNvPr id="42" name="Picture 12" descr="http://www.freehostingtips.com/pictures/html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08" y="3169298"/>
            <a:ext cx="2243355" cy="133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 42"/>
          <p:cNvSpPr/>
          <p:nvPr/>
        </p:nvSpPr>
        <p:spPr>
          <a:xfrm>
            <a:off x="5540632" y="4431637"/>
            <a:ext cx="2444415" cy="1684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14" descr="https://www.damballa.com/wp-content/uploads/2013/12/apache-hadoop-mapreduce-logo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76" y="4085632"/>
            <a:ext cx="1794684" cy="17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s://hadoop.apache.org/docs/r2.3.0/hadoop-project-dist/hadoop-hdfs/images/hdfs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07" y="3507913"/>
            <a:ext cx="1577826" cy="8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Diagramm 45"/>
          <p:cNvGraphicFramePr/>
          <p:nvPr>
            <p:extLst>
              <p:ext uri="{D42A27DB-BD31-4B8C-83A1-F6EECF244321}">
                <p14:modId xmlns:p14="http://schemas.microsoft.com/office/powerpoint/2010/main" val="1750323847"/>
              </p:ext>
            </p:extLst>
          </p:nvPr>
        </p:nvGraphicFramePr>
        <p:xfrm>
          <a:off x="-292448" y="1667703"/>
          <a:ext cx="2739846" cy="2567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7" name="Diagramm 46"/>
          <p:cNvGraphicFramePr/>
          <p:nvPr>
            <p:extLst>
              <p:ext uri="{D42A27DB-BD31-4B8C-83A1-F6EECF244321}">
                <p14:modId xmlns:p14="http://schemas.microsoft.com/office/powerpoint/2010/main" val="4122428434"/>
              </p:ext>
            </p:extLst>
          </p:nvPr>
        </p:nvGraphicFramePr>
        <p:xfrm>
          <a:off x="1999981" y="1757355"/>
          <a:ext cx="3997711" cy="240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8" name="Rechteck 47"/>
          <p:cNvSpPr/>
          <p:nvPr/>
        </p:nvSpPr>
        <p:spPr>
          <a:xfrm>
            <a:off x="6176112" y="2037453"/>
            <a:ext cx="2825656" cy="1601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Dashboard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2" name="Picture 10" descr="http://www.lopakalogic.com/wp-content/uploads/2014/08/oozie__logo282x1178-e140902205241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00" y="5797875"/>
            <a:ext cx="1522299" cy="3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Geschweifte Klammer rechts 52"/>
          <p:cNvSpPr/>
          <p:nvPr/>
        </p:nvSpPr>
        <p:spPr>
          <a:xfrm rot="5400000">
            <a:off x="2524990" y="3388106"/>
            <a:ext cx="321572" cy="42072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4" name="Grafik 5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89" y="4476758"/>
            <a:ext cx="1005037" cy="998063"/>
          </a:xfrm>
          <a:prstGeom prst="rect">
            <a:avLst/>
          </a:prstGeom>
        </p:spPr>
      </p:pic>
      <p:pic>
        <p:nvPicPr>
          <p:cNvPr id="55" name="Grafik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79" y="4569928"/>
            <a:ext cx="930734" cy="757906"/>
          </a:xfrm>
          <a:prstGeom prst="rect">
            <a:avLst/>
          </a:prstGeom>
        </p:spPr>
      </p:pic>
      <p:sp>
        <p:nvSpPr>
          <p:cNvPr id="56" name="Pfeil nach rechts 55"/>
          <p:cNvSpPr/>
          <p:nvPr/>
        </p:nvSpPr>
        <p:spPr>
          <a:xfrm rot="1963531">
            <a:off x="5372661" y="4363245"/>
            <a:ext cx="454921" cy="249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Pfeil nach rechts 56"/>
          <p:cNvSpPr/>
          <p:nvPr/>
        </p:nvSpPr>
        <p:spPr>
          <a:xfrm rot="16200000">
            <a:off x="7247440" y="4055342"/>
            <a:ext cx="267418" cy="657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 nach rechts 59"/>
          <p:cNvSpPr/>
          <p:nvPr/>
        </p:nvSpPr>
        <p:spPr>
          <a:xfrm rot="1963531">
            <a:off x="2784662" y="4400224"/>
            <a:ext cx="454921" cy="249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/>
          <p:nvPr/>
        </p:nvSpPr>
        <p:spPr>
          <a:xfrm rot="19387424">
            <a:off x="4129738" y="4419482"/>
            <a:ext cx="454921" cy="249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Pfeil nach rechts 62"/>
          <p:cNvSpPr/>
          <p:nvPr/>
        </p:nvSpPr>
        <p:spPr>
          <a:xfrm rot="19387424">
            <a:off x="1386871" y="4405451"/>
            <a:ext cx="454921" cy="249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5" name="Grafik 6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2" y="1750855"/>
            <a:ext cx="814875" cy="662489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1" y="3877721"/>
            <a:ext cx="1125268" cy="112526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4" y="2082935"/>
            <a:ext cx="1064805" cy="273859"/>
          </a:xfrm>
          <a:prstGeom prst="rect">
            <a:avLst/>
          </a:prstGeom>
        </p:spPr>
      </p:pic>
      <p:pic>
        <p:nvPicPr>
          <p:cNvPr id="51" name="Picture 8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043" y="3549075"/>
            <a:ext cx="841448" cy="9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58568" y="2425750"/>
            <a:ext cx="1257139" cy="1106283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709984" y="2425750"/>
            <a:ext cx="1144340" cy="10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6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60000" y="529828"/>
            <a:ext cx="7044100" cy="307777"/>
          </a:xfrm>
        </p:spPr>
        <p:txBody>
          <a:bodyPr/>
          <a:lstStyle/>
          <a:p>
            <a:r>
              <a:rPr lang="de-DE" dirty="0" smtClean="0"/>
              <a:t>Umsetzung </a:t>
            </a:r>
            <a:r>
              <a:rPr lang="de-DE" dirty="0"/>
              <a:t>– Einlesen der </a:t>
            </a:r>
            <a:r>
              <a:rPr lang="de-DE" dirty="0" smtClean="0"/>
              <a:t>Tweets</a:t>
            </a:r>
            <a:endParaRPr lang="de-DE" dirty="0"/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Java-Applikation </a:t>
            </a:r>
            <a:r>
              <a:rPr lang="de-DE" dirty="0"/>
              <a:t>mit Twitter4J</a:t>
            </a:r>
          </a:p>
          <a:p>
            <a:r>
              <a:rPr lang="de-DE" dirty="0"/>
              <a:t>Sammelt Tweets mit Hashtags der 20 Premier-League Mannschaften</a:t>
            </a:r>
          </a:p>
          <a:p>
            <a:r>
              <a:rPr lang="de-DE" dirty="0"/>
              <a:t>Speicherung in HDFS</a:t>
            </a:r>
          </a:p>
          <a:p>
            <a:r>
              <a:rPr lang="de-DE" dirty="0"/>
              <a:t>Format: Ein Tweet je Zeile: </a:t>
            </a:r>
            <a:r>
              <a:rPr lang="de-DE" dirty="0" err="1"/>
              <a:t>Zeit|User|Text</a:t>
            </a:r>
            <a:endParaRPr lang="de-DE" dirty="0"/>
          </a:p>
          <a:p>
            <a:pPr lvl="1"/>
            <a:r>
              <a:rPr lang="de-DE" dirty="0"/>
              <a:t>Angepasst für </a:t>
            </a:r>
            <a:r>
              <a:rPr lang="de-DE" dirty="0" err="1"/>
              <a:t>TextInputFormat</a:t>
            </a:r>
            <a:r>
              <a:rPr lang="de-DE" dirty="0"/>
              <a:t> von </a:t>
            </a:r>
            <a:r>
              <a:rPr lang="de-DE" dirty="0" err="1"/>
              <a:t>MapReduce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91" y="4439686"/>
            <a:ext cx="2070759" cy="168351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75" y="4319800"/>
            <a:ext cx="1803400" cy="1803400"/>
          </a:xfrm>
          <a:prstGeom prst="rect">
            <a:avLst/>
          </a:prstGeom>
        </p:spPr>
      </p:pic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</p:spPr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7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60000" y="529828"/>
            <a:ext cx="7056800" cy="307777"/>
          </a:xfrm>
        </p:spPr>
        <p:txBody>
          <a:bodyPr/>
          <a:lstStyle/>
          <a:p>
            <a:r>
              <a:rPr lang="de-DE" dirty="0"/>
              <a:t>Umsetzung </a:t>
            </a:r>
            <a:r>
              <a:rPr lang="de-DE" dirty="0" smtClean="0"/>
              <a:t>– Einlesen der Wettquoten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Quelle: </a:t>
            </a:r>
            <a:r>
              <a:rPr lang="de-DE" dirty="0" smtClean="0"/>
              <a:t>betclic.com</a:t>
            </a:r>
            <a:endParaRPr lang="de-DE" dirty="0"/>
          </a:p>
          <a:p>
            <a:r>
              <a:rPr lang="de-DE" dirty="0"/>
              <a:t>Quellformat: XML</a:t>
            </a:r>
          </a:p>
          <a:p>
            <a:r>
              <a:rPr lang="de-DE" dirty="0"/>
              <a:t>Java-Programm liest folgende Quoten ein:</a:t>
            </a:r>
          </a:p>
          <a:p>
            <a:pPr lvl="1"/>
            <a:r>
              <a:rPr lang="de-DE" dirty="0"/>
              <a:t>3-Wege-Quoten: Gewinn Team A, Unentschieden, Gewinn Team B</a:t>
            </a:r>
          </a:p>
          <a:p>
            <a:pPr lvl="1"/>
            <a:r>
              <a:rPr lang="de-DE" dirty="0"/>
              <a:t>ca. 50 Ergebnisquoten je Spiel</a:t>
            </a:r>
          </a:p>
          <a:p>
            <a:r>
              <a:rPr lang="de-DE" dirty="0"/>
              <a:t>Speicherung der Quoten in </a:t>
            </a:r>
            <a:r>
              <a:rPr lang="de-DE" dirty="0" err="1"/>
              <a:t>MongoDB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8" b="26417"/>
          <a:stretch/>
        </p:blipFill>
        <p:spPr>
          <a:xfrm>
            <a:off x="5972412" y="1181100"/>
            <a:ext cx="2663587" cy="1037305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</p:spPr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3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</a:t>
            </a:r>
            <a:r>
              <a:rPr lang="de-DE" dirty="0" smtClean="0"/>
              <a:t>- </a:t>
            </a:r>
            <a:r>
              <a:rPr lang="de-DE" dirty="0" err="1" smtClean="0"/>
              <a:t>MapReduce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Quelle: Tweets aus HDFS</a:t>
            </a:r>
          </a:p>
          <a:p>
            <a:r>
              <a:rPr lang="de-DE" dirty="0"/>
              <a:t>Analyse der Tweets mit </a:t>
            </a:r>
            <a:r>
              <a:rPr lang="de-DE" dirty="0" err="1" smtClean="0"/>
              <a:t>SentiStrength</a:t>
            </a:r>
            <a:r>
              <a:rPr lang="de-DE" dirty="0" smtClean="0"/>
              <a:t>-Verfahren</a:t>
            </a:r>
            <a:br>
              <a:rPr lang="de-DE" dirty="0" smtClean="0"/>
            </a:br>
            <a:r>
              <a:rPr lang="de-DE" dirty="0" smtClean="0"/>
              <a:t>der </a:t>
            </a:r>
            <a:r>
              <a:rPr lang="de-DE" dirty="0"/>
              <a:t>Universität Wolverhampton</a:t>
            </a:r>
          </a:p>
          <a:p>
            <a:pPr lvl="1"/>
            <a:r>
              <a:rPr lang="de-DE" dirty="0"/>
              <a:t>Konzipiert für die Messung von positiven bzw. negativen Stimmungen in Sozialen Netzwerken</a:t>
            </a:r>
          </a:p>
          <a:p>
            <a:pPr lvl="1"/>
            <a:r>
              <a:rPr lang="de-DE" dirty="0"/>
              <a:t>Optimiert für kurze Aussagen</a:t>
            </a:r>
          </a:p>
          <a:p>
            <a:pPr lvl="1"/>
            <a:r>
              <a:rPr lang="de-DE" dirty="0"/>
              <a:t>Auf Grundlage von Wörterlisten, die Stimmungen aufzeigen und deren Stärke (Adjektive)</a:t>
            </a:r>
          </a:p>
          <a:p>
            <a:pPr lvl="1"/>
            <a:r>
              <a:rPr lang="de-DE" dirty="0" smtClean="0"/>
              <a:t>Ergänzt </a:t>
            </a:r>
            <a:r>
              <a:rPr lang="de-DE" dirty="0"/>
              <a:t>um relevante Begriffe im </a:t>
            </a:r>
            <a:r>
              <a:rPr lang="de-DE" dirty="0" smtClean="0"/>
              <a:t>Fußball </a:t>
            </a:r>
            <a:r>
              <a:rPr lang="de-DE" dirty="0"/>
              <a:t>wie Gewinnen, Verlieren etc.</a:t>
            </a:r>
          </a:p>
          <a:p>
            <a:pPr lvl="1"/>
            <a:r>
              <a:rPr lang="de-DE" dirty="0"/>
              <a:t>Bewertung jedes Tweets mit einem Positiv- und Negativwert.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25.02.2015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</p:spPr>
        <p:txBody>
          <a:bodyPr/>
          <a:lstStyle/>
          <a:p>
            <a:pPr algn="l"/>
            <a:r>
              <a:rPr lang="de-DE" dirty="0" smtClean="0"/>
              <a:t>						Big Data Engineering  </a:t>
            </a:r>
            <a:r>
              <a:rPr lang="de-DE" dirty="0"/>
              <a:t>| </a:t>
            </a:r>
            <a:r>
              <a:rPr lang="de-DE" dirty="0" smtClean="0"/>
              <a:t>Wintersemester 2014/2015</a:t>
            </a:r>
            <a:endParaRPr lang="de-DE" dirty="0"/>
          </a:p>
        </p:txBody>
      </p:sp>
      <p:pic>
        <p:nvPicPr>
          <p:cNvPr id="7" name="Picture 14" descr="https://www.damballa.com/wp-content/uploads/2013/12/apache-hadoop-mapreduce-logo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6" b="33496"/>
          <a:stretch/>
        </p:blipFill>
        <p:spPr bwMode="auto">
          <a:xfrm>
            <a:off x="6915147" y="1320800"/>
            <a:ext cx="2228853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FH Münster 3">
      <a:dk1>
        <a:srgbClr val="1A418F"/>
      </a:dk1>
      <a:lt1>
        <a:sysClr val="window" lastClr="FFFFFF"/>
      </a:lt1>
      <a:dk2>
        <a:srgbClr val="000000"/>
      </a:dk2>
      <a:lt2>
        <a:srgbClr val="70706F"/>
      </a:lt2>
      <a:accent1>
        <a:srgbClr val="1A418F"/>
      </a:accent1>
      <a:accent2>
        <a:srgbClr val="747577"/>
      </a:accent2>
      <a:accent3>
        <a:srgbClr val="529B0E"/>
      </a:accent3>
      <a:accent4>
        <a:srgbClr val="E4800B"/>
      </a:accent4>
      <a:accent5>
        <a:srgbClr val="D30020"/>
      </a:accent5>
      <a:accent6>
        <a:srgbClr val="FFFFFF"/>
      </a:accent6>
      <a:hlink>
        <a:srgbClr val="00347D"/>
      </a:hlink>
      <a:folHlink>
        <a:srgbClr val="00347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482</Words>
  <Application>Microsoft Office PowerPoint</Application>
  <PresentationFormat>Bildschirmpräsentation (4:3)</PresentationFormat>
  <Paragraphs>210</Paragraphs>
  <Slides>17</Slides>
  <Notes>15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Office-Design</vt:lpstr>
      <vt:lpstr>Big Data Engineering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n.a.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n.a.</dc:creator>
  <cp:lastModifiedBy>marius.spancken@gmx.de</cp:lastModifiedBy>
  <cp:revision>2090</cp:revision>
  <cp:lastPrinted>2015-01-25T19:24:41Z</cp:lastPrinted>
  <dcterms:created xsi:type="dcterms:W3CDTF">2010-08-23T13:47:19Z</dcterms:created>
  <dcterms:modified xsi:type="dcterms:W3CDTF">2015-02-25T14:36:41Z</dcterms:modified>
</cp:coreProperties>
</file>