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8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2"/>
  </p:sldMasterIdLst>
  <p:sldIdLst>
    <p:sldId id="256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0" name="Jawad" initials="M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comments/comment1.xml><?xml version="1.0" encoding="utf-8"?>
<p:cmLst xmlns:a="http://schemas.openxmlformats.org/drawingml/2006/main" xmlns:p="http://schemas.openxmlformats.org/presentationml/2006/main">
  <p:cm authorId="0" dt="2016-10-04T23:13:21.3926941+05:00" idx="1">
    <p:pos x="2" y="2"/>
    <p:text>Hello Jawad, this is slide comment</p:text>
  </p:cm>
</p:cmLst>
</file>

<file path=ppt/comments/comment2.xml><?xml version="1.0" encoding="utf-8"?>
<p:cmLst xmlns:a="http://schemas.openxmlformats.org/drawingml/2006/main" xmlns:p="http://schemas.openxmlformats.org/presentationml/2006/main">
  <p:cm authorId="0" dt="2016-10-04T23:13:21.3976944+05:00" idx="2">
    <p:pos x="2" y="2"/>
    <p:text>Hello Jawad, this is second slide comment</p:text>
  </p:cm>
</p:cmLst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D7D66D-1DAF-4858-BBA1-886251A454C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A3670A-C2DA-40BA-8CFF-36AC6A3CBDB2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EB13A7-385D-4DBB-BD75-C3FD3473B5E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5591DF-019A-4220-8A9A-BE0F50AA0296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FE0C80-FE6E-4C41-B09D-53EDA3F77568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C7C653-5DF0-4809-AF60-5E894ED08FA5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40F4144-C878-49E3-AF23-5B617F2A638D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F351FC4-85DF-4000-AAB1-61EF9DEA7E5B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29FC645-FA9D-4A73-A3C8-BEA29FC1E69B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CC6F57-5663-4AB5-BD55-B9CA09C9DDD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36E91F8-72DD-41F6-8ECB-A39B117B80E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omments" Target="../comments/commen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16.8.0.0.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Click... text has been truncated due to evaluation version limitation.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 smtId="4294967295"/>
              <a:t>Click... text has been truncated due to evaluation version limitation.</a:t>
            </a:r>
            <a:endParaRPr lang="en-US" smtId="4294967295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16.8.0.0.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6.09.09"/>
  <p:tag name="AS_TITLE" val="Aspose.Slides for .NET 4.0 Client Profile"/>
  <p:tag name="AS_VERSION" val="16.8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2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Slide 1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16.0800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2016-10-04T23:13:21.372</cp:lastPrinted>
  <dcterms:created xsi:type="dcterms:W3CDTF">2016-10-04T18:13:21Z</dcterms:created>
  <dcterms:modified xsi:type="dcterms:W3CDTF">2016-10-04T18:13:21Z</dcterms:modified>
</cp:coreProperties>
</file>