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8.7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ax val="10"/>
          <c:min val="-5"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  <c:txPr>
        <a:bodyPr/>
        <a:p>
          <a:pPr>
            <a:defRPr sz="2000" smtId="4294967295"/>
          </a:pPr>
        </a:p>
      </c:txPr>
    </c:legend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5311-B9FC-4DB5-9359-925C22807714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11E9-D4E5-4710-8438-BA061E3B35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491623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5311-B9FC-4DB5-9359-925C22807714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11E9-D4E5-4710-8438-BA061E3B35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627048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5311-B9FC-4DB5-9359-925C22807714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11E9-D4E5-4710-8438-BA061E3B35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7917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5311-B9FC-4DB5-9359-925C22807714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11E9-D4E5-4710-8438-BA061E3B35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53641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5311-B9FC-4DB5-9359-925C22807714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11E9-D4E5-4710-8438-BA061E3B35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81144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5311-B9FC-4DB5-9359-925C22807714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11E9-D4E5-4710-8438-BA061E3B35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94221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5311-B9FC-4DB5-9359-925C22807714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11E9-D4E5-4710-8438-BA061E3B35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372442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5311-B9FC-4DB5-9359-925C22807714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11E9-D4E5-4710-8438-BA061E3B35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810630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5311-B9FC-4DB5-9359-925C22807714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11E9-D4E5-4710-8438-BA061E3B35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990978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5311-B9FC-4DB5-9359-925C22807714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11E9-D4E5-4710-8438-BA061E3B35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784181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5311-B9FC-4DB5-9359-925C22807714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11E9-D4E5-4710-8438-BA061E3B35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982004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65311-B9FC-4DB5-9359-925C22807714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711E9-D4E5-4710-8438-BA061E3B35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96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hartObject"/>
          <p:cNvGraphicFramePr/>
          <p:nvPr/>
        </p:nvGraphicFramePr>
        <p:xfrm>
          <a:off x="635000" y="635000"/>
          <a:ext cx="762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18.7.</a:t>
            </a:r>
          </a:p>
          <a:p>
            <a:pPr algn="ctr"/>
            <a:r>
              <a:t>Copyright 2004-2018Aspose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290287853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8.07.12"/>
  <p:tag name="AS_TITLE" val="Aspose.Slides for .NET 4.0 Client Profile"/>
  <p:tag name="AS_VERSION" val="18.7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Widescreen</PresentationFormat>
  <Paragraphs>0</Paragraphs>
  <Slides>1</Slides>
  <Notes>0</Notes>
  <TotalTime>0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.NET</Application>
  <AppVersion>18.0700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Muhammad Rizwan Khan</dc:creator>
  <cp:lastModifiedBy>Muhammad Rizwan Khan</cp:lastModifiedBy>
  <cp:revision>1</cp:revision>
  <dcterms:created xsi:type="dcterms:W3CDTF">2018-05-04T14:37:59Z</dcterms:created>
  <dcterms:modified xsi:type="dcterms:W3CDTF">2018-07-31T13:14:17Z</dcterms:modified>
</cp:coreProperties>
</file>