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9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9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3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8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5311-B9FC-4DB5-9359-925C22807714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11E9-D4E5-4710-8438-BA061E3B35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7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Rizwan Khan</dc:creator>
  <cp:lastModifiedBy>Muhammad Rizwan Khan</cp:lastModifiedBy>
  <cp:revision>1</cp:revision>
  <dcterms:created xsi:type="dcterms:W3CDTF">2018-05-04T14:37:59Z</dcterms:created>
  <dcterms:modified xsi:type="dcterms:W3CDTF">2018-05-04T14:38:13Z</dcterms:modified>
</cp:coreProperties>
</file>