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30A975-2589-4A7F-B344-5F78372BF9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15AB7F-816E-4B68-A25B-3EA86C3B62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D8A434-7695-4DBB-B708-82737233F6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5B5CF9-E8FA-44C6-B52B-9454FCADD8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54156C-66BC-458A-9AA1-AE1D799E01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A4EFE15-3051-4660-A8A1-37391752CA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856589F-8243-47EE-ACC8-480FBBFEFE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4EE65CF-0304-41FA-962A-CDBE0684A5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780122C-8871-4669-B8AA-3F77C1FD66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AA904E0-4E2F-47D3-B392-630FC7061B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4A33F24-EB7B-4BEC-93FD-D717E7C858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emf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096000"/>
          </a:xfrm>
          <a:prstGeom prst="rect">
            <a:avLst/>
          </a:prstGeom>
        </p:spPr>
      </p:pic>
      <p:sp>
        <p:nvSpPr>
          <p:cNvPr id="3" name="New shape"/>
          <p:cNvSpPr/>
          <p:nvPr/>
        </p:nvSpPr>
        <p:spPr>
          <a:xfrm>
            <a:off x="127000" y="127000"/>
            <a:ext cx="2540000" cy="317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r>
              <a:t>Sample text</a:t>
            </a:r>
          </a:p>
          <a:p>
            <a:r>
              <a:t>Sample text 2</a:t>
            </a:r>
            <a:endParaRPr sz="4800">
              <a:latin typeface="Times New Roman"/>
            </a:endParaR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2019-06-28T17:21:07.241</cp:lastPrinted>
  <dcterms:created xsi:type="dcterms:W3CDTF">2019-06-28T12:21:07Z</dcterms:created>
  <dcterms:modified xsi:type="dcterms:W3CDTF">2019-06-28T12:53:19Z</dcterms:modified>
</cp:coreProperties>
</file>