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6EB564-67CD-47D0-9074-668DEDDE1C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9FDD78-17AE-47BC-849E-F3F18019FB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7D4AEA-335E-4A3D-BD4F-BB611E0CF5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2EE21D-9124-43E9-A8B9-8A2E563450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EFA39F-1F2B-466E-A10D-9007FF6184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ACF66C-EC47-4C40-93AD-5CD73041DA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04C65E3-F745-4E55-A3FA-94CB4FCC38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97FA231-B2E2-4DB9-AC3D-D6D8A7B422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1B7BCDE-1AC3-4B27-88A2-71475314B7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71E3FB3-42A3-459C-8510-3B55F64EA8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F2324A-8BEC-4172-AFD1-B5D20672F5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emf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096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9.14"/>
  <p:tag name="AS_TITLE" val="Aspose.Slides for .NET 4.0 Client Profile"/>
  <p:tag name="AS_VERSION" val="19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2019-09-19T15:34:47.897</cp:lastPrinted>
  <dcterms:created xsi:type="dcterms:W3CDTF">2019-09-19T10:34:47Z</dcterms:created>
  <dcterms:modified xsi:type="dcterms:W3CDTF">2019-09-19T10:34:48Z</dcterms:modified>
</cp:coreProperties>
</file>