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/>
          <p:cNvSpPr/>
          <p:nvPr/>
        </p:nvSpPr>
        <p:spPr>
          <a:xfrm>
            <a:off x="1270000" y="1764843"/>
            <a:ext cx="6356350" cy="915314"/>
          </a:xfrm>
          <a:prstGeom prst="rect">
            <a:avLst/>
          </a:prstGeom>
          <a:ln>
            <a:solidFill>
              <a:prstClr val="black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lvl="2" indent="381000" algn="l">
              <a:buChar char="•"/>
            </a:pPr>
            <a:r>
              <a:t>This is first line </a:t>
            </a:r>
          </a:p>
          <a:p>
            <a:pPr lvl="2" indent="508000" algn="l">
              <a:buChar char="•"/>
            </a:pPr>
            <a:r>
              <a:t>This is second line </a:t>
            </a:r>
          </a:p>
          <a:p>
            <a:pPr lvl="2" indent="635000" algn="l">
              <a:buChar char="•"/>
            </a:pPr>
            <a:r>
              <a:t>This is third line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2.0 16.4.0.0.</a:t>
            </a:r>
          </a:p>
          <a:p>
            <a:pPr algn="ctr"/>
            <a:r>
              <a:t>Copyright 2004-2016Aspose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20"/>
  <p:tag name="AS_OS" val="Microsoft Windows NT 6.1.7601 Service Pack 1"/>
  <p:tag name="AS_RELEASE_DATE" val="2016.05.04"/>
  <p:tag name="AS_TITLE" val="Aspose.Slides for .NET 2.0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2016-05-24T15:13:49.017</cp:lastPrinted>
  <dcterms:created xsi:type="dcterms:W3CDTF">2016-05-24T10:13:49Z</dcterms:created>
  <dcterms:modified xsi:type="dcterms:W3CDTF">2016-05-24T10:13:49Z</dcterms:modified>
</cp:coreProperties>
</file>