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635000" y="1905000"/>
            <a:ext cx="3810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500" b="1" smtId="4294967295">
                <a:solidFill>
                  <a:srgbClr val="FF0000"/>
                </a:solidFill>
              </a:rPr>
              <a:t>Portion00</a:t>
            </a:r>
            <a:r>
              <a:rPr sz="1800" i="1" smtId="4294967295">
                <a:solidFill>
                  <a:srgbClr val="0000FF"/>
                </a:solidFill>
              </a:rPr>
              <a:t>Portion01</a:t>
            </a:r>
            <a:r>
              <a:t>Portion02</a:t>
            </a:r>
          </a:p>
          <a:p>
            <a:r>
              <a:rPr sz="1500" b="1" smtId="4294967295">
                <a:solidFill>
                  <a:srgbClr val="FF0000"/>
                </a:solidFill>
              </a:rPr>
              <a:t>Portion00</a:t>
            </a:r>
            <a:r>
              <a:rPr sz="1800" i="1" smtId="4294967295">
                <a:solidFill>
                  <a:srgbClr val="0000FF"/>
                </a:solidFill>
              </a:rPr>
              <a:t>Portion01</a:t>
            </a:r>
            <a:r>
              <a:t>Portion02</a:t>
            </a:r>
          </a:p>
          <a:p>
            <a:r>
              <a:rPr sz="1500" b="1" smtId="4294967295">
                <a:solidFill>
                  <a:srgbClr val="FF0000"/>
                </a:solidFill>
              </a:rPr>
              <a:t>Portion00</a:t>
            </a:r>
            <a:r>
              <a:rPr sz="1800" i="1" smtId="4294967295">
                <a:solidFill>
                  <a:srgbClr val="0000FF"/>
                </a:solidFill>
              </a:rPr>
              <a:t>Portion01</a:t>
            </a:r>
            <a:r>
              <a:t>Portion02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16.4.0.0.</a:t>
            </a:r>
          </a:p>
          <a:p>
            <a:pPr algn="ctr"/>
            <a:r>
              <a:t>Copyright 2004-2016Aspose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2.0.50727.5420"/>
  <p:tag name="AS_OS" val="Microsoft Windows NT 6.1.7601 Service Pack 1"/>
  <p:tag name="AS_RELEASE_DATE" val="2016.05.04"/>
  <p:tag name="AS_TITLE" val="Aspose.Slides for .NET 2.0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.NET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2016-05-24T15:13:48.417</cp:lastPrinted>
  <dcterms:created xsi:type="dcterms:W3CDTF">2016-05-24T10:13:48Z</dcterms:created>
  <dcterms:modified xsi:type="dcterms:W3CDTF">2016-05-24T10:13:48Z</dcterms:modified>
</cp:coreProperties>
</file>