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  <a:effectLst>
            <a:outerShdw blurRad="50800" dist="38100" dir="2700000" algn="tl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Aspose TextBox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16.4.0.0.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20"/>
  <p:tag name="AS_OS" val="Microsoft Windows NT 6.1.7601 Service Pack 1"/>
  <p:tag name="AS_RELEASE_DATE" val="2016.05.04"/>
  <p:tag name="AS_TITLE" val="Aspose.Slides for .NET 2.0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2016-05-24T15:18:02.399</cp:lastPrinted>
  <dcterms:created xsi:type="dcterms:W3CDTF">2016-05-24T10:18:02Z</dcterms:created>
  <dcterms:modified xsi:type="dcterms:W3CDTF">2016-05-24T10:18:02Z</dcterms:modified>
</cp:coreProperties>
</file>