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123</c:v>
                </c:pt>
                <c:pt idx="2">
                  <c:v>44</c:v>
                </c:pt>
              </c:numCache>
            </c:numRef>
          </c:val>
          <c:shape val="cylinder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New_Series2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</c:v>
                </c:pt>
                <c:pt idx="1">
                  <c:v>67</c:v>
                </c:pt>
                <c:pt idx="2">
                  <c:v>99</c:v>
                </c:pt>
              </c:numCache>
            </c:numRef>
          </c:val>
          <c:shape val="cylinder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Sheet1!$D$2:$D$4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shape val="cylinder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/>
        <c:shape val="cylinder"/>
        <c:axId val="58876720"/>
        <c:axId val="58877280"/>
        <c:axId val="0"/>
      </c:bar3D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19.5.</a:t>
            </a:r>
          </a:p>
          <a:p>
            <a:pPr algn="ctr"/>
            <a:r>
              <a:t>Copyright 2004-2019Aspose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2019-06-26T20:38:44Z</dcterms:modified>
</cp:coreProperties>
</file>