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star"/>
            <c:size val="10"/>
            <c:spPr>
              <a:ln cap="flat">
                <a:round/>
              </a:ln>
            </c:spPr>
          </c:marker>
          <c:xVal>
            <c:numRef>
              <c:f>Sheet1!$B$3:$B$4</c:f>
              <c:numCach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Sheet1!$C$3:$C$4</c:f>
              <c:numCache>
                <c:ptCount val="2"/>
                <c:pt idx="0">
                  <c:v>3</c:v>
                </c:pt>
                <c:pt idx="1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scatterChart>
        <c:scatterStyle val="smoothMarker"/>
        <c:varyColors val="0"/>
        <c:ser>
          <c:idx val="1"/>
          <c:order val="1"/>
          <c:tx>
            <c:strRef>
              <c:f>Sheet1!$D$2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circle"/>
            <c:size val="10"/>
          </c:marker>
          <c:xVal>
            <c:numRef>
              <c:f>Sheet1!$D$3:$D$6</c:f>
              <c:numCach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Sheet1!$E$3:$E$6</c:f>
              <c:numCach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valAx>
        <c:axId val="6360384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crossBetween val="midCat"/>
      </c:val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360384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664053-996A-429D-93A0-8F1ABC54E5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B9B6AD-561D-44F5-92EE-19AACC9802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37E97-46B7-4655-859F-3E0F21E690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44995F-9F12-478D-ADB6-C7A9D8E401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65F2A0-2996-4B69-858B-3C6AFF0A2E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B6CFA1-B838-4AC0-A53D-759C8B895A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7635453-A0B6-4B7F-9C93-D83B718A1E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06DD3B5-E157-43D2-AFB3-D2A6D1FBA7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4F8F1A4-E17F-48A6-A1B8-B0A5FBC79C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E7408B3-AD20-40E2-A886-F82720FF1F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99F194-DB12-40B3-9076-F790EBBD36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19.5.</a:t>
            </a:r>
          </a:p>
          <a:p>
            <a:pPr algn="ctr"/>
            <a:r>
              <a:t>Copyright 2004-2019Aspose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2019-06-27T01:38:48.181</cp:lastPrinted>
  <dcterms:created xsi:type="dcterms:W3CDTF">2019-06-26T20:38:48Z</dcterms:created>
  <dcterms:modified xsi:type="dcterms:W3CDTF">2019-06-26T20:38:48Z</dcterms:modified>
</cp:coreProperties>
</file>