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rPr lang="en-US"/>
              <a:t>Sample Title</a:t>
            </a:r>
          </a:p>
        </c:rich>
      </c:tx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  <c:extLst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  <c:extLst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/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58876720"/>
        <c:axId val="58877280"/>
      </c:barChart>
      <c:catAx>
        <c:axId val="5887672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58877280"/>
        <c:crosses val="autoZero"/>
        <c:auto val="0"/>
        <c:lblAlgn val="ctr"/>
        <c:lblOffset/>
        <c:noMultiLvlLbl val="0"/>
      </c:catAx>
      <c:valAx>
        <c:axId val="5887728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58876720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524328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19.5.</a:t>
            </a:r>
          </a:p>
          <a:p>
            <a:pPr algn="ctr"/>
            <a:r>
              <a:t>Copyright 2004-2019Aspose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5.17"/>
  <p:tag name="AS_TITLE" val="Aspose.Slides for .NET 4.0 Client Profile"/>
  <p:tag name="AS_VERSION" val="19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Jawad Ahmed</cp:lastModifiedBy>
  <cp:revision>2</cp:revision>
  <cp:lastPrinted>2014-04-29T10:55:44.000</cp:lastPrinted>
  <dcterms:created xsi:type="dcterms:W3CDTF">2014-04-29T10:55:46Z</dcterms:created>
  <dcterms:modified xsi:type="dcterms:W3CDTF">2019-06-26T20:38:48Z</dcterms:modified>
</cp:coreProperties>
</file>