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sz="2000" b="1" i="1">
                <a:solidFill>
                  <a:srgbClr val="808080"/>
                </a:solidFill>
              </a:rPr>
              <a:t>Sample Chart</a:t>
            </a:r>
          </a:p>
        </c:rich>
      </c:tx>
      <c:overlay val="1"/>
    </c:title>
    <c:autoTitleDeleted val="0"/>
    <c:floor>
      <c:thickness val="0"/>
      <c:spPr>
        <a:solidFill>
          <a:srgbClr val="FF0000"/>
        </a:solidFill>
      </c:spPr>
    </c:floor>
    <c:backWall>
      <c:thickness val="1"/>
      <c:spPr>
        <a:solidFill>
          <a:srgbClr val="FFA500"/>
        </a:solidFill>
      </c:spPr>
    </c:backWall>
    <c:plotArea>
      <c:lineChart>
        <c:grouping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67451136"/>
        <c:axId val="66437120"/>
      </c:lineChart>
      <c:catAx>
        <c:axId val="67451136"/>
        <c:scaling>
          <c:orientation/>
        </c:scaling>
        <c:delete val="0"/>
        <c:axPos val="b"/>
        <c:majorGridlines>
          <c:spPr>
            <a:ln w="63500">
              <a:solidFill>
                <a:srgbClr val="008000"/>
              </a:solidFill>
            </a:ln>
          </c:spPr>
        </c:majorGridlines>
        <c:minorGridlines>
          <c:spPr>
            <a:ln w="38100">
              <a:solidFill>
                <a:srgbClr val="FFFF00"/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sz="2000" b="1" i="1">
                    <a:solidFill>
                      <a:srgbClr val="808080"/>
                    </a:solidFill>
                  </a:rPr>
                  <a:t>Sample Category</a:t>
                </a:r>
              </a:p>
            </c:rich>
          </c:tx>
          <c:overlay val="1"/>
        </c:title>
        <c:majorTickMark val="out"/>
        <c:minorTickMark val="none"/>
        <c:tickLblPos val="low"/>
        <c:txPr>
          <a:bodyPr rot="2700000"/>
          <a:p>
            <a:pPr>
              <a:defRPr sz="1600" b="1" i="1" smtId="4294967295">
                <a:solidFill>
                  <a:srgbClr val="0000FF"/>
                </a:solidFill>
                <a:latin typeface="Arial" pitchFamily="34" charset="0"/>
              </a:defRPr>
            </a:pPr>
            <a:endParaRPr sz="1600" b="1" i="1" smtId="4294967295">
              <a:solidFill>
                <a:srgbClr val="0000FF"/>
              </a:solidFill>
              <a:latin typeface="Arial" pitchFamily="34" charset="0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ax val="15"/>
          <c:min val="-2"/>
        </c:scaling>
        <c:delete val="0"/>
        <c:axPos val="l"/>
        <c:majorGridlines>
          <c:spPr>
            <a:ln w="63500">
              <a:solidFill>
                <a:srgbClr val="0000FF"/>
              </a:solidFill>
              <a:prstDash val="dashDot"/>
            </a:ln>
          </c:spPr>
        </c:majorGridlines>
        <c:minorGridlines>
          <c:spPr>
            <a:ln w="38100">
              <a:solidFill>
                <a:srgbClr val="FF0000"/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sz="2000" b="1" i="1">
                    <a:solidFill>
                      <a:srgbClr val="808080"/>
                    </a:solidFill>
                  </a:rPr>
                  <a:t>Primary Axis</a:t>
                </a:r>
              </a:p>
            </c:rich>
          </c:tx>
          <c:overlay val="1"/>
        </c:title>
        <c:numFmt formatCode="0.0%" sourceLinked="0"/>
        <c:majorTickMark val="out"/>
        <c:minorTickMark val="none"/>
        <c:txPr>
          <a:bodyPr/>
          <a:p>
            <a:pPr>
              <a:defRPr sz="1600" b="1" i="1" smtId="4294967295">
                <a:solidFill>
                  <a:srgbClr val="006400"/>
                </a:solidFill>
                <a:latin typeface="Times New Roman"/>
              </a:defRPr>
            </a:pPr>
            <a:endParaRPr sz="1600" b="1" i="1" smtId="4294967295">
              <a:solidFill>
                <a:srgbClr val="006400"/>
              </a:solidFill>
              <a:latin typeface="Times New Roman"/>
            </a:endParaRPr>
          </a:p>
        </c:txPr>
        <c:crossAx val="67451136"/>
        <c:crosses val="autoZero"/>
        <c:crossBetween val="between"/>
        <c:majorUnit val="2"/>
        <c:minorUnit val="0.5"/>
        <c:dispUnits>
          <c:builtInUnit val="thousands"/>
        </c:dispUnits>
      </c:valAx>
      <c:spPr>
        <a:solidFill>
          <a:srgbClr val="E0FFFF"/>
        </a:solidFill>
      </c:spPr>
    </c:plotArea>
    <c:legend>
      <c:legendPos/>
      <c:overlay val="1"/>
      <c:txPr>
        <a:bodyPr/>
        <a:p>
          <a:pPr>
            <a:defRPr sz="1600" b="1" i="1" smtId="4294967295">
              <a:solidFill>
                <a:srgbClr val="8B0000"/>
              </a:solidFill>
            </a:defRPr>
          </a:pPr>
          <a:endParaRPr sz="1600" b="1" i="1" smtId="4294967295">
            <a:solidFill>
              <a:srgbClr val="8B0000"/>
            </a:solidFill>
          </a:endParaRPr>
        </a:p>
      </c:txPr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714A455-D030-4528-8277-37A4D9A91F3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63ABE84-BE43-40EB-A8CA-13160052CED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F07B873-BE67-4901-82D8-4849E4E21DA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B4CE45-0144-441C-89B3-07584761F28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F08D88-310D-4ECD-90AA-A8C02C6864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4AEA3DC-1FE0-45B7-B7B3-EAC16C936F4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1A5840F-805F-4DF6-B9A7-BE1B7110CA9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3EED502-9A66-45BC-B611-11C1EA0B499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26B7466-B03E-4523-852B-35F36F13826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2E992E8-D73E-434E-80AB-944B1864B91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4BA8AF3-D1CD-4AB4-A3DD-595D56DE977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635000" y="635000"/>
          <a:ext cx="635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19.5.</a:t>
            </a:r>
          </a:p>
          <a:p>
            <a:pPr algn="ctr"/>
            <a:r>
              <a:t>Copyright 2004-2019Aspose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5.17"/>
  <p:tag name="AS_TITLE" val="Aspose.Slides for .NET 4.0 Client Profile"/>
  <p:tag name="AS_VERSION" val="19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5">
      <vt:lpstr>Arial</vt:lpstr>
      <vt:lpstr>Calibri</vt:lpstr>
      <vt:lpstr>Times New Roman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2019-06-27T01:38:43.167</cp:lastPrinted>
  <dcterms:created xsi:type="dcterms:W3CDTF">2019-06-26T20:38:43Z</dcterms:created>
  <dcterms:modified xsi:type="dcterms:W3CDTF">2019-06-26T20:38:43Z</dcterms:modified>
</cp:coreProperties>
</file>