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2"/>
            <c:invertIfNegative val="1"/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-5</c:v>
                </c:pt>
                <c:pt idx="1">
                  <c:v>3</c:v>
                </c:pt>
                <c:pt idx="2">
                  <c:v>-2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DD852-363C-4029-8F2C-2FA47C4F00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284C2D-7304-41E7-BA49-BC5C45D507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83FAAE-2FFF-439C-BC2E-0A72ADD5B4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97D005-6D44-4B52-9129-24260D41A8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7A1A7-7AFC-4FFF-8342-3AFBEB2552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DCAAEE-63E4-4C3B-B5B3-088898BC38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A6BE165-06DF-4A95-A4AE-190796D438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635FD2C-588F-4265-9279-B81527C5C5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D05F559-059E-4718-968A-D52829E8D3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136B42-5840-4F18-9A82-13C2DE91E7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8929F9-1DB9-4C60-818C-4CDA36B16C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19.5.</a:t>
            </a:r>
          </a:p>
          <a:p>
            <a:pPr algn="ctr"/>
            <a:r>
              <a:t>Copyright 2004-2019Aspose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2019-06-27T01:38:45.851</cp:lastPrinted>
  <dcterms:created xsi:type="dcterms:W3CDTF">2019-06-26T20:38:45Z</dcterms:created>
  <dcterms:modified xsi:type="dcterms:W3CDTF">2019-06-26T20:38:45Z</dcterms:modified>
</cp:coreProperties>
</file>