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5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spPr>
    <a:ln cmpd="sng">
      <a:solidFill>
        <a:prstClr val="black"/>
      </a:solidFill>
    </a:ln>
  </c:spPr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6F239-FD82-49B8-B153-523B48106A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B860AE-1811-432E-A81A-7E667F978F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A1713D-FFB6-4363-81B7-3702FF311B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96FB09-4D3F-4473-BE80-15252489DE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5DCFAE-56C8-4C16-8710-BE1A538FDF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F6EF48-58BD-4723-8133-FB889953EC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D62ED4B-2483-48AF-B9A2-17DF734CC7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05851C4-7BD9-4066-89E3-36FA927B69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C3B9664-E478-414E-A7D6-E6862A0786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F944EC-6D24-4472-BDA4-C2E0DA9297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69B5896-3506-46D6-850A-022318A062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254000" y="1270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19.5.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5.17"/>
  <p:tag name="AS_TITLE" val="Aspose.Slides for .NET 4.0 Client Profile"/>
  <p:tag name="AS_VERSION" val="19.5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19.0500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2019-06-27T01:38:46.587</cp:lastPrinted>
  <dcterms:created xsi:type="dcterms:W3CDTF">2019-06-26T20:38:46Z</dcterms:created>
  <dcterms:modified xsi:type="dcterms:W3CDTF">2019-06-26T20:38:46Z</dcterms:modified>
</cp:coreProperties>
</file>