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stockChart>
        <c:ser>
          <c:idx val="0"/>
          <c:order val="0"/>
          <c:tx>
            <c:strRef>
              <c:f>Sheet1!$B$1</c:f>
              <c:strCache>
                <c:ptCount val="1"/>
                <c:pt idx="0">
                  <c:v>Open</c:v>
                </c:pt>
              </c:strCache>
            </c:strRef>
          </c:tx>
          <c:spPr>
            <a:ln>
              <a:noFill/>
            </a:ln>
          </c:spPr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ptCount val="3"/>
                <c:pt idx="0">
                  <c:v>72</c:v>
                </c:pt>
                <c:pt idx="1">
                  <c:v>25</c:v>
                </c:pt>
                <c:pt idx="2">
                  <c:v>38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</c:v>
                </c:pt>
              </c:strCache>
            </c:strRef>
          </c:tx>
          <c:spPr>
            <a:ln>
              <a:noFill/>
            </a:ln>
          </c:spPr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Sheet1!$C$2:$C$4</c:f>
              <c:numCache>
                <c:ptCount val="3"/>
                <c:pt idx="0">
                  <c:v>172</c:v>
                </c:pt>
                <c:pt idx="1">
                  <c:v>57</c:v>
                </c:pt>
                <c:pt idx="2">
                  <c:v>57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Low</c:v>
                </c:pt>
              </c:strCache>
            </c:strRef>
          </c:tx>
          <c:spPr>
            <a:ln>
              <a:noFill/>
            </a:ln>
          </c:spPr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Sheet1!$D$2:$D$4</c:f>
              <c:numCache>
                <c:ptCount val="3"/>
                <c:pt idx="0">
                  <c:v>12</c:v>
                </c:pt>
                <c:pt idx="1">
                  <c:v>12</c:v>
                </c:pt>
                <c:pt idx="2">
                  <c:v>13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Close</c:v>
                </c:pt>
              </c:strCache>
            </c:strRef>
          </c:tx>
          <c:spPr>
            <a:ln>
              <a:noFill/>
            </a:ln>
          </c:spPr>
          <c:marker>
            <c:spPr>
              <a:ln cap="flat">
                <a:round/>
              </a:ln>
            </c:spPr>
          </c:marker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Sheet1!$E$2:$E$4</c:f>
              <c:numCache>
                <c:ptCount val="3"/>
                <c:pt idx="0">
                  <c:v>25</c:v>
                </c:pt>
                <c:pt idx="1">
                  <c:v>38</c:v>
                </c:pt>
                <c:pt idx="2">
                  <c:v>50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hiLowLines>
          <c:spPr>
            <a:ln>
              <a:solidFill>
                <a:prstClr val="black"/>
              </a:solidFill>
            </a:ln>
          </c:spPr>
        </c:hiLowLines>
        <c:upDownBars>
          <c:gapWidth/>
        </c:upDownBars>
        <c:axId val="1361608610"/>
        <c:axId val="1615889102"/>
      </c:stockChart>
      <c:catAx>
        <c:axId val="1361608610"/>
        <c:scaling>
          <c:orientation/>
        </c:scaling>
        <c:delete val="0"/>
        <c:axPos val="b"/>
        <c:majorGridlines/>
        <c:minorGridlines/>
        <c:numFmt formatCode="General" sourceLinked="1"/>
        <c:majorTickMark val="out"/>
        <c:minorTickMark val="none"/>
        <c:crossAx val="1615889102"/>
        <c:crosses val="autoZero"/>
        <c:auto val="0"/>
        <c:lblOffset/>
        <c:noMultiLvlLbl val="0"/>
      </c:catAx>
      <c:valAx>
        <c:axId val="1615889102"/>
        <c:scaling>
          <c:orientation/>
        </c:scaling>
        <c:delete val="0"/>
        <c:axPos val="l"/>
        <c:majorGridlines/>
        <c:minorGridlines/>
        <c:numFmt formatCode="General" sourceLinked="1"/>
        <c:majorTickMark val="out"/>
        <c:minorTickMark val="none"/>
        <c:crossAx val="1361608610"/>
        <c:crosses val="autoZero"/>
      </c:valAx>
    </c:plotArea>
    <c:legend>
      <c:legendPos/>
      <c:overlay val="0"/>
    </c:legend>
    <c:plotVisOnly val="1"/>
    <c:dispBlanksAs/>
    <c:showDLblsOverMax val="1"/>
  </c:chart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5311-B9FC-4DB5-9359-925C22807714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11E9-D4E5-4710-8438-BA061E3B35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491623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5311-B9FC-4DB5-9359-925C22807714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11E9-D4E5-4710-8438-BA061E3B35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627048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5311-B9FC-4DB5-9359-925C22807714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11E9-D4E5-4710-8438-BA061E3B35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7917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5311-B9FC-4DB5-9359-925C22807714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11E9-D4E5-4710-8438-BA061E3B35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53641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5311-B9FC-4DB5-9359-925C22807714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11E9-D4E5-4710-8438-BA061E3B35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81144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5311-B9FC-4DB5-9359-925C22807714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11E9-D4E5-4710-8438-BA061E3B35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94221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5311-B9FC-4DB5-9359-925C22807714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11E9-D4E5-4710-8438-BA061E3B35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372442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5311-B9FC-4DB5-9359-925C22807714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11E9-D4E5-4710-8438-BA061E3B35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810630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5311-B9FC-4DB5-9359-925C22807714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11E9-D4E5-4710-8438-BA061E3B35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990978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5311-B9FC-4DB5-9359-925C22807714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11E9-D4E5-4710-8438-BA061E3B35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784181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5311-B9FC-4DB5-9359-925C22807714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11E9-D4E5-4710-8438-BA061E3B35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982004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65311-B9FC-4DB5-9359-925C22807714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711E9-D4E5-4710-8438-BA061E3B35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96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hartObject"/>
          <p:cNvGraphicFramePr/>
          <p:nvPr/>
        </p:nvGraphicFramePr>
        <p:xfrm>
          <a:off x="635000" y="635000"/>
          <a:ext cx="762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19.5.</a:t>
            </a:r>
          </a:p>
          <a:p>
            <a:pPr algn="ctr"/>
            <a:r>
              <a:t>Copyright 2004-2019Aspose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290287853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5.17"/>
  <p:tag name="AS_TITLE" val="Aspose.Slides for .NET 4.0 Client Profile"/>
  <p:tag name="AS_VERSION" val="19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Widescreen</PresentationFormat>
  <Paragraphs>0</Paragraphs>
  <Slides>1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5">
      <vt:lpstr>Arial</vt:lpstr>
      <vt:lpstr>Calibri Light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Muhammad Rizwan Khan</dc:creator>
  <cp:lastModifiedBy>Muhammad Rizwan Khan</cp:lastModifiedBy>
  <cp:revision>1</cp:revision>
  <dcterms:created xsi:type="dcterms:W3CDTF">2018-05-04T14:37:59Z</dcterms:created>
  <dcterms:modified xsi:type="dcterms:W3CDTF">2019-06-26T20:38:46Z</dcterms:modified>
</cp:coreProperties>
</file>