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8028800" cy="780288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This is Placeholder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This is Placeholder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16.4.0.0.</a:t>
            </a:r>
          </a:p>
          <a:p>
            <a:pPr algn="ctr"/>
            <a:r>
              <a:t>Copyright 2004-2016Aspose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5420"/>
  <p:tag name="AS_OS" val="Microsoft Windows NT 6.1.7601 Service Pack 1"/>
  <p:tag name="AS_RELEASE_DATE" val="2016.05.04"/>
  <p:tag name="AS_TITLE" val="Aspose.Slides for .NET 2.0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2</Paragraphs>
  <Slides>1</Slides>
  <Notes>0</Notes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This is Placeholder</vt:lpstr>
    </vt:vector>
  </TitlesOfParts>
  <LinksUpToDate>0</LinksUpToDate>
  <SharedDoc>0</SharedDoc>
  <HyperlinksChanged>0</HyperlinksChanged>
  <Application>Aspose.Slides for .NET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Welcome to Aspose Title</dc:title>
  <dc:creator>Home</dc:creator>
  <cp:lastModifiedBy>Pc User</cp:lastModifiedBy>
  <cp:revision>1</cp:revision>
  <dcterms:created xsi:type="dcterms:W3CDTF">2006-08-16T00:00:00Z</dcterms:created>
  <dcterms:modified xsi:type="dcterms:W3CDTF">2016-05-24T10:17:58Z</dcterms:modified>
</cp:coreProperties>
</file>