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b="1" i="1">
                <a:solidFill>
                  <a:srgbClr val="808080"/>
                </a:solidFill>
              </a:rPr>
              <a:t>Sample Chart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70384"/>
        <c:axId val="47972624"/>
      </c:lineChart>
      <c:catAx>
        <c:axId val="47970384"/>
        <c:scaling>
          <c:orientation val="minMax"/>
        </c:scaling>
        <c:delete val="0"/>
        <c:axPos val="b"/>
        <c:majorGridlines>
          <c:spPr>
            <a:ln w="63500">
              <a:solidFill>
                <a:srgbClr val="008000"/>
              </a:solidFill>
            </a:ln>
          </c:spPr>
        </c:majorGridlines>
        <c:minorGridlines>
          <c:spPr>
            <a:ln w="38100">
              <a:solidFill>
                <a:srgbClr val="FFFF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b="1" i="1">
                    <a:solidFill>
                      <a:srgbClr val="808080"/>
                    </a:solidFill>
                  </a:rPr>
                  <a:t>Sample Category</a:t>
                </a:r>
              </a:p>
            </c:rich>
          </c:tx>
          <c:layout/>
          <c:overlay val="1"/>
        </c:title>
        <c:numFmt formatCode="General" sourceLinked="1"/>
        <c:majorTickMark val="out"/>
        <c:minorTickMark val="none"/>
        <c:tickLblPos val="low"/>
        <c:txPr>
          <a:bodyPr rot="2700000"/>
          <a:lstStyle/>
          <a:p>
            <a:pPr>
              <a:defRPr sz="1600" b="1" i="1" baseline="-2147483648">
                <a:solidFill>
                  <a:srgbClr val="0000FF"/>
                </a:solidFill>
                <a:latin typeface="Arial"/>
              </a:defRPr>
            </a:pPr>
            <a:endParaRPr lang="en-US"/>
          </a:p>
        </c:txPr>
        <c:crossAx val="47972624"/>
        <c:crosses val="autoZero"/>
        <c:auto val="0"/>
        <c:lblAlgn val="ctr"/>
        <c:lblOffset val="100"/>
        <c:noMultiLvlLbl val="0"/>
      </c:catAx>
      <c:valAx>
        <c:axId val="47972624"/>
        <c:scaling>
          <c:orientation val="minMax"/>
          <c:max val="15"/>
          <c:min val="-2"/>
        </c:scaling>
        <c:delete val="0"/>
        <c:axPos val="l"/>
        <c:majorGridlines>
          <c:spPr>
            <a:ln w="63500">
              <a:solidFill>
                <a:srgbClr val="0000FF"/>
              </a:solidFill>
              <a:prstDash val="dashDot"/>
            </a:ln>
          </c:spPr>
        </c:majorGridlines>
        <c:minorGridlines>
          <c:spPr>
            <a:ln w="38100">
              <a:solidFill>
                <a:srgbClr val="FF00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b="1" i="1">
                    <a:solidFill>
                      <a:srgbClr val="808080"/>
                    </a:solidFill>
                  </a:rPr>
                  <a:t>Primary Axis</a:t>
                </a:r>
              </a:p>
            </c:rich>
          </c:tx>
          <c:layout/>
          <c:overlay val="1"/>
        </c:title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 sz="1600" b="1" i="1" baseline="-2147483648">
                <a:solidFill>
                  <a:srgbClr val="006400"/>
                </a:solidFill>
                <a:latin typeface="Times New Roman"/>
              </a:defRPr>
            </a:pPr>
            <a:endParaRPr lang="en-US"/>
          </a:p>
        </c:txPr>
        <c:crossAx val="47970384"/>
        <c:crosses val="autoZero"/>
        <c:crossBetween val="between"/>
        <c:majorUnit val="2"/>
        <c:minorUnit val="0.5"/>
      </c:valAx>
      <c:spPr>
        <a:solidFill>
          <a:srgbClr val="E0FFFF"/>
        </a:solidFill>
      </c:spPr>
    </c:plotArea>
    <c:legend>
      <c:legendPos val="r"/>
      <c:layout/>
      <c:overlay val="1"/>
      <c:txPr>
        <a:bodyPr/>
        <a:lstStyle/>
        <a:p>
          <a:pPr>
            <a:defRPr sz="1600" b="1" i="1" baseline="-2147483648">
              <a:solidFill>
                <a:srgbClr val="8B0000"/>
              </a:solidFill>
            </a:defRPr>
          </a:pPr>
          <a:endParaRPr lang="en-US"/>
        </a:p>
      </c:txPr>
    </c:legend>
    <c:plotVisOnly val="1"/>
    <c:dispBlanksAs val="zero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777892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2</cp:revision>
  <cp:lastPrinted>2014-06-23T01:30:56Z</cp:lastPrinted>
  <dcterms:created xsi:type="dcterms:W3CDTF">2014-06-23T01:30:59Z</dcterms:created>
  <dcterms:modified xsi:type="dcterms:W3CDTF">2016-05-26T16:25:42Z</dcterms:modified>
</cp:coreProperties>
</file>