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rPr lang="en-US"/>
              <a:t>Sample Title</a:t>
            </a:r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dLbl>
              <c:idx val="0"/>
              <c:layout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593600"/>
        <c:axId val="120354384"/>
      </c:barChart>
      <c:catAx>
        <c:axId val="44593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0354384"/>
        <c:crosses val="autoZero"/>
        <c:auto val="0"/>
        <c:lblAlgn val="ctr"/>
        <c:lblOffset val="100"/>
        <c:noMultiLvlLbl val="0"/>
      </c:catAx>
      <c:valAx>
        <c:axId val="120354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593600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7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Jawad Ahmed</cp:lastModifiedBy>
  <cp:revision>2</cp:revision>
  <cp:lastPrinted>2014-04-29T10:55:44Z</cp:lastPrinted>
  <dcterms:created xsi:type="dcterms:W3CDTF">2014-04-29T10:55:46Z</dcterms:created>
  <dcterms:modified xsi:type="dcterms:W3CDTF">2016-05-26T16:22:58Z</dcterms:modified>
</cp:coreProperties>
</file>