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star"/>
            <c:size val="10"/>
            <c:spPr>
              <a:ln cap="flat">
                <a:round/>
              </a:ln>
            </c:spPr>
          </c:marker>
          <c:xVal>
            <c:numRef>
              <c:f>Sheet1!$B$3:$B$4</c:f>
              <c:numCache>
                <c:ptCount val="2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Sheet1!$C$3:$C$4</c:f>
              <c:numCache>
                <c:ptCount val="2"/>
                <c:pt idx="0">
                  <c:v>3</c:v>
                </c:pt>
                <c:pt idx="1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scatterChart>
        <c:scatterStyle val="smoothMarker"/>
        <c:varyColors val="0"/>
        <c:ser>
          <c:idx val="1"/>
          <c:order val="1"/>
          <c:tx>
            <c:strRef>
              <c:f>Sheet1!$D$2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circle"/>
            <c:size val="10"/>
          </c:marker>
          <c:xVal>
            <c:numRef>
              <c:f>Sheet1!$D$3:$D$6</c:f>
              <c:numCach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Sheet1!$E$3:$E$6</c:f>
              <c:numCache>
                <c:ptCount val="4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3603840"/>
        <c:axId val="66437120"/>
      </c:scatterChart>
      <c:valAx>
        <c:axId val="6360384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crossBetween val="midCat"/>
      </c:val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360384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911D1E-9814-4ABB-ACC2-A4DEAEFF6C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55E4F-4988-4D37-922A-1CE211CAD1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7B609-8292-42E6-B03F-99000D3274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1F5875-8180-4BC2-B831-F715A64C92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225A8-C447-412E-80FE-6ED2363DC7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57E5E8A-CF25-4AE6-9F02-096F09CA7D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9A5D5A7-5E36-49B0-83D6-E902E7B26B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D94FCA5-A769-4313-B8C5-0D2BB69532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E05CD73-C94B-428E-B5DB-5D126C4668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ADE404-DEB7-4D7C-A6BF-B8E4169559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698E351-1A09-4185-BEB3-9EFB175DDE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2019-06-28T17:19:15.291</cp:lastPrinted>
  <dcterms:created xsi:type="dcterms:W3CDTF">2019-06-28T12:19:15Z</dcterms:created>
  <dcterms:modified xsi:type="dcterms:W3CDTF">2019-06-28T12:19:15Z</dcterms:modified>
</cp:coreProperties>
</file>