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DF8BF6-E61E-4BD4-BC04-B150061FED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DDA01E-5761-4D1A-A9D5-212AFD8E31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DFA34F-0402-456B-88D6-C04E4144F5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12270B-9911-49B1-BCC1-261C0D4415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B5E377-3DA9-45E7-B6B7-FB03946E87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9BFADA-CB71-437F-A552-5F3385E574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307F1DA-94E0-4EB9-B95D-6B7E782D4C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D62034D-5581-4B32-93C8-3A2852E4D5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AA8F8D5-0B18-4CD1-A99A-610CC9CED1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C7C20B-5F4B-4067-A29A-F86AE756C3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6CF727-0230-4A9F-93C7-8DE4043263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1270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2019-06-28T17:19:50.296</cp:lastPrinted>
  <dcterms:created xsi:type="dcterms:W3CDTF">2019-06-28T12:19:50Z</dcterms:created>
  <dcterms:modified xsi:type="dcterms:W3CDTF">2019-06-28T12:19:50Z</dcterms:modified>
</cp:coreProperties>
</file>