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Sheet1!$B$2:$B$4</c:f>
              <c:numCache>
                <c:ptCount val="3"/>
                <c:pt idx="0">
                  <c:v>20</c:v>
                </c:pt>
                <c:pt idx="1">
                  <c:v>50</c:v>
                </c:pt>
                <c:pt idx="2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808080"/>
            </a:solidFill>
          </c:spPr>
          <c:invertIfNegative val="1"/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Sheet1!$C$2:$C$4</c:f>
              <c:numCache>
                <c:ptCount val="3"/>
                <c:pt idx="0">
                  <c:v>30</c:v>
                </c:pt>
                <c:pt idx="1">
                  <c:v>10</c:v>
                </c:pt>
                <c:pt idx="2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9D63FC1-BFD8-40A6-86BD-84532D930D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2E609A-9AC9-4A41-BD32-F0777D33BAE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9EFA8F8-7C82-4C4D-97D8-EF97E078727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799B63-DA12-4458-9DAB-A29D79AFC69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473C3E-3417-439B-9815-BFACCFFD991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90B3D32-0E1B-4A61-9934-127B92D621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B33FBC8-A9AE-4F3A-8B21-C9211AB6BE6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3C511F5-2D58-425F-9730-946B81879D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04F9AC2-A849-4270-89AB-B21C34F7569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1216122-2DFA-411C-9D77-8BA37EB433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A3C10D0-2BA6-4AB6-B359-84432A838BA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0" y="0"/>
          <a:ext cx="6350000" cy="635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2019-06-28T17:19:58.523</cp:lastPrinted>
  <dcterms:created xsi:type="dcterms:W3CDTF">2019-06-28T12:19:58Z</dcterms:created>
  <dcterms:modified xsi:type="dcterms:W3CDTF">2019-06-28T12:19:58Z</dcterms:modified>
</cp:coreProperties>
</file>