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6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10</c:v>
                </c:pt>
                <c:pt idx="2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9.06.14"/>
  <p:tag name="AS_TITLE" val="Aspose.Slides for .NET 4.0 Client Profile"/>
  <p:tag name="AS_VERSION" val="19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2019-06-28T12:19:17Z</dcterms:modified>
</cp:coreProperties>
</file>