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trendline>
            <c:trendlineType val="exp"/>
            <c:dispRSqr val="0"/>
            <c:dispEq val="0"/>
          </c:trendline>
          <c:trendline>
            <c:spPr>
              <a:ln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trendline>
            <c:trendlineType val="log"/>
            <c:dispRSqr val="0"/>
            <c:dispEq val="0"/>
            <c:trendlineLbl>
              <c:tx>
                <c:rich>
                  <a:bodyPr/>
                  <a:lstStyle/>
                  <a:p>
                    <a:r>
                      <a:t>New log trend line</a:t>
                    </a:r>
                  </a:p>
                </c:rich>
              </c:tx>
            </c:trendlineLbl>
          </c:trendline>
          <c:trendline>
            <c:name>New TrendLine Name</c:name>
            <c:trendlineType val="movingAvg"/>
            <c:period val="3"/>
            <c:dispRSqr val="0"/>
            <c:dispEq val="0"/>
          </c:trendline>
          <c:trendline>
            <c:trendlineType val="power"/>
            <c:backward val="1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trendline>
            <c:trendlineType val="poly"/>
            <c:order val="3"/>
            <c:forward val="1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A49FFB-1880-4C0F-A697-072F0236E0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FCCEC-A0D7-4F5A-B7C1-CBAD9829CC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3355D-29CD-4B23-A0F4-E1E6738A38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D94FFB-C1C0-4663-A6F3-F4A8A7719F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4DD9DB-4CAD-4671-ACD9-F942C0EC44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DA642C-B90A-428D-BE2E-E9E5908954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50B4B3A-719C-4081-BFB6-80D02BA046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CE21635-5A76-4F6B-BBC7-42B20B196F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A5979F4-C07B-4565-930B-8309E86BB2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5ECAF7-2789-49D2-BC9A-BE2723C90D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E990D3-37CF-4E1E-BDFB-0923FF4104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254000" y="254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2019-06-28T17:18:53.731</cp:lastPrinted>
  <dcterms:created xsi:type="dcterms:W3CDTF">2019-06-28T12:18:53Z</dcterms:created>
  <dcterms:modified xsi:type="dcterms:W3CDTF">2019-06-28T12:18:53Z</dcterms:modified>
</cp:coreProperties>
</file>