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wedgeRectCallout"/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5C8B0B-35F9-4CBE-A74D-D9617E1E86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7031D-B686-43DE-BD9A-C52C87B2F5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195F52-DE7C-4D95-816C-9634DC5D5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017937-A19E-4CAE-804A-D089D37DA1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38FB69-CB76-4211-AFEF-2D0694EF3D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EAF28B-EBC8-4E64-8E45-BB600F8D4D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F3B7F4-285A-447A-9920-6588DE2069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5A7D7B-99BD-47F0-BE05-50A7EBD468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A1A665-B321-49E1-9A06-659DC1FDED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B1949B-8B38-4136-AB8A-AFF0A5EB81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340986-E10A-4732-8EE8-365BEB7670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2019-06-28T17:19:39.291</cp:lastPrinted>
  <dcterms:created xsi:type="dcterms:W3CDTF">2019-06-28T12:19:39Z</dcterms:created>
  <dcterms:modified xsi:type="dcterms:W3CDTF">2019-06-28T12:19:39Z</dcterms:modified>
</cp:coreProperties>
</file>