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49.43 %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28.09 %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42.17 %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36.59 %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elete val="1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27.59 %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49.44 %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21.69 %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22.76 %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elete val="1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22.99 %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22.47 %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36.14 %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40.65 %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elete val="1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10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B35090-FD5C-429A-9EDD-A77B700A9F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460947-3D77-4ED3-8566-210D8060D9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E96DEE-7071-4826-A5A8-68352EA966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5FA4FC-D855-4048-AECB-6AFA9D60A8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3D6E12-2037-44BC-A87C-53FB458851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D4E1026-858F-455B-9311-631B958BB8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440FC6A-AAF8-47B6-9382-ECA7ED14C1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980524-07BF-4DAB-8BB9-2BB4473826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53C2393-7D6D-4709-B23B-1FBF79816A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74DCD9-C07D-4B51-9D3F-879248F126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07194A-DD38-447C-A140-D17F53BB59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254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2019-06-28T17:19:59.348</cp:lastPrinted>
  <dcterms:created xsi:type="dcterms:W3CDTF">2019-06-28T12:19:59Z</dcterms:created>
  <dcterms:modified xsi:type="dcterms:W3CDTF">2019-06-28T12:19:59Z</dcterms:modified>
</cp:coreProperties>
</file>