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  <c:holeSize val="90"/>
      </c:doughnut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E89ECC-7F87-4E09-BD59-4611A2B5C5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7229CE-AF46-45AE-BCD4-932DDE84C4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C29DF-2C02-431D-8B28-D257CFF7C6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053FA9-F4DA-47C6-878D-86CC9872ED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1963EA-CBB4-43B3-8B22-D785786B64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8978D6-4B47-4FE5-B0E7-812AF4DFBF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941571-3B24-41FA-93CC-6902A0C685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44351B3-85F2-43F9-B4A4-EFC709FB08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C6D312-0D13-42DA-A35B-7692C492AF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488AB0-4DC7-46E0-91C3-FF97165982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4C3133-AE1E-4F3E-9F55-E166A0C531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2019-06-28T17:19:56.384</cp:lastPrinted>
  <dcterms:created xsi:type="dcterms:W3CDTF">2019-06-28T12:19:56Z</dcterms:created>
  <dcterms:modified xsi:type="dcterms:W3CDTF">2019-06-28T12:19:56Z</dcterms:modified>
</cp:coreProperties>
</file>