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invertIfNegative val="1"/>
          <c:errBars>
            <c:errDir val="x"/>
            <c:errBarType/>
            <c:errValType val="cust"/>
            <c:noEndCap val="0"/>
            <c:plus>
              <c:numLit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Lit>
            </c:plus>
            <c:minus>
              <c:numLit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Lit>
            </c:minus>
          </c:errBars>
          <c:errBars>
            <c:errDir val="y"/>
            <c:errBarType/>
            <c:errValType val="cust"/>
            <c:noEndCap val="0"/>
            <c:plus>
              <c:numLit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Lit>
            </c:plus>
            <c:minus>
              <c:numLit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Lit>
            </c:minus>
          </c:errBars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bubbleScale/>
        <c:showNegBubbles val="0"/>
        <c:axId val="67470080"/>
        <c:axId val="67466368"/>
      </c:bubbleChart>
      <c:valAx>
        <c:axId val="6747008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7466368"/>
        <c:crosses val="autoZero"/>
        <c:crossBetween val="midCat"/>
      </c:valAx>
      <c:valAx>
        <c:axId val="67466368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70080"/>
        <c:crosses val="autoZero"/>
        <c:crossBetween val="midCat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268231-E604-490A-BF34-A83407952E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A4CC8A-985A-483B-B14E-B604CCFB77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A927EC-5A09-4FBF-B2B0-7CAED40D69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BB5946-03C7-4C87-BC99-FBA7D17D8F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69862A-FA8D-45C0-B8CB-C062534CF3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D3221D2-7DF6-46E0-9C22-33812E422B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8D7CD2D-B127-4393-99C8-7DAECCDC6B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0ADF817-AF99-42B4-917E-57AFBAD37D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F4A03D3-D6A0-43DF-B7FF-4F52412E4F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370AC5F-105E-4A0D-838A-35A9E03F7F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8CF53E0-3713-4F2E-92BA-0EB25A00D5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5080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2019-06-28T17:19:41.428</cp:lastPrinted>
  <dcterms:created xsi:type="dcterms:W3CDTF">2019-06-28T12:19:41Z</dcterms:created>
  <dcterms:modified xsi:type="dcterms:W3CDTF">2019-06-28T12:19:41Z</dcterms:modified>
</cp:coreProperties>
</file>