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1"/>
          <c:errBars>
            <c:errDir val="x"/>
            <c:errBarType val="plus"/>
            <c:errValType val="fixedVal"/>
            <c:noEndCap val="0"/>
            <c:val val="0.10000000149011612"/>
          </c:errBars>
          <c:errBars>
            <c:errDir val="y"/>
            <c:errBarType/>
            <c:errValType val="percentage"/>
            <c:noEndCap val="0"/>
            <c:val val="5"/>
            <c:spPr>
              <a:ln w="25400"/>
            </c:spPr>
          </c:errBar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67470080"/>
        <c:axId val="67466368"/>
      </c:bubbleChart>
      <c:valAx>
        <c:axId val="6747008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7466368"/>
        <c:crosses val="autoZero"/>
        <c:crossBetween val="midCat"/>
      </c:valAx>
      <c:valAx>
        <c:axId val="67466368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7008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5C9D80-C3F2-481F-A108-200F1460B7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213BBD-EDC5-407D-94E8-F412CB4F17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1484F6-DA25-4DF0-981D-95757ED212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FEB5B8-DDDF-429E-A9C2-FED7CB7219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A00BD8-E5C3-4D4C-9C43-1E7FE0B2AC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2614FE-FEE1-4738-9877-6CE59A2A90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EDFCC53-D347-4EBD-8B45-858A90E6B0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74703DC-CE51-4D26-85AB-A990EE593F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9211153-84EA-4EB2-9C8F-B630832DD4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83B930-0CC3-4719-8408-1A00B72602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A68CBF-CEC0-4C49-B2B7-85A845879B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2019-06-28T17:19:40.195</cp:lastPrinted>
  <dcterms:created xsi:type="dcterms:W3CDTF">2019-06-28T12:19:40Z</dcterms:created>
  <dcterms:modified xsi:type="dcterms:W3CDTF">2019-06-28T12:19:40Z</dcterms:modified>
</cp:coreProperties>
</file>