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2000" b="1" i="1">
                <a:solidFill>
                  <a:srgbClr val="808080"/>
                </a:solidFill>
              </a:rPr>
              <a:t>Sample Chart</a:t>
            </a:r>
          </a:p>
        </c:rich>
      </c:tx>
      <c:overlay val="1"/>
    </c:title>
    <c:autoTitleDeleted val="0"/>
    <c:floor>
      <c:thickness val="0"/>
      <c:spPr>
        <a:solidFill>
          <a:srgbClr val="FF0000"/>
        </a:solidFill>
      </c:spPr>
    </c:floor>
    <c:backWall>
      <c:thickness val="1"/>
      <c:spPr>
        <a:solidFill>
          <a:srgbClr val="FFA500"/>
        </a:solidFill>
      </c:spPr>
    </c:backWall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majorGridlines>
          <c:spPr>
            <a:ln w="63500">
              <a:solidFill>
                <a:srgbClr val="008000"/>
              </a:solidFill>
            </a:ln>
          </c:spPr>
        </c:majorGridlines>
        <c:minorGridlines>
          <c:spPr>
            <a:ln w="38100">
              <a:solidFill>
                <a:srgbClr val="FFFF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>
                    <a:solidFill>
                      <a:srgbClr val="808080"/>
                    </a:solidFill>
                  </a:rPr>
                  <a:t>Sample Category</a:t>
                </a:r>
              </a:p>
            </c:rich>
          </c:tx>
          <c:overlay val="1"/>
        </c:title>
        <c:majorTickMark val="out"/>
        <c:minorTickMark val="none"/>
        <c:tickLblPos val="low"/>
        <c:txPr>
          <a:bodyPr rot="2700000"/>
          <a:p>
            <a:pPr>
              <a:defRPr sz="1600" b="1" i="1" smtId="4294967295">
                <a:solidFill>
                  <a:srgbClr val="0000FF"/>
                </a:solidFill>
                <a:latin typeface="Arial" pitchFamily="34" charset="0"/>
              </a:defRPr>
            </a:pPr>
            <a:endParaRPr sz="1600" b="1" i="1" smtId="4294967295">
              <a:solidFill>
                <a:srgbClr val="0000FF"/>
              </a:solidFill>
              <a:latin typeface="Arial" pitchFamily="34" charset="0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15"/>
          <c:min val="-2"/>
        </c:scaling>
        <c:delete val="0"/>
        <c:axPos val="l"/>
        <c:majorGridlines>
          <c:spPr>
            <a:ln w="63500">
              <a:solidFill>
                <a:srgbClr val="0000FF"/>
              </a:solidFill>
              <a:prstDash val="dashDot"/>
            </a:ln>
          </c:spPr>
        </c:majorGridlines>
        <c:minorGridlines>
          <c:spPr>
            <a:ln w="38100">
              <a:solidFill>
                <a:srgbClr val="FF00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>
                    <a:solidFill>
                      <a:srgbClr val="808080"/>
                    </a:solidFill>
                  </a:rPr>
                  <a:t>Primary Axis</a:t>
                </a:r>
              </a:p>
            </c:rich>
          </c:tx>
          <c:overlay val="1"/>
        </c:title>
        <c:numFmt formatCode="0.0%" sourceLinked="0"/>
        <c:majorTickMark val="out"/>
        <c:minorTickMark val="none"/>
        <c:txPr>
          <a:bodyPr/>
          <a:p>
            <a:pPr>
              <a:defRPr sz="1600" b="1" i="1" smtId="4294967295">
                <a:solidFill>
                  <a:srgbClr val="006400"/>
                </a:solidFill>
                <a:latin typeface="Times New Roman"/>
              </a:defRPr>
            </a:pPr>
            <a:endParaRPr sz="1600" b="1" i="1" smtId="4294967295">
              <a:solidFill>
                <a:srgbClr val="006400"/>
              </a:solidFill>
              <a:latin typeface="Times New Roman"/>
            </a:endParaRPr>
          </a:p>
        </c:txPr>
        <c:crossAx val="67451136"/>
        <c:crosses val="autoZero"/>
        <c:crossBetween val="between"/>
        <c:majorUnit val="2"/>
        <c:minorUnit val="0.5"/>
        <c:dispUnits>
          <c:builtInUnit val="thousands"/>
        </c:dispUnits>
      </c:valAx>
      <c:spPr>
        <a:solidFill>
          <a:srgbClr val="E0FFFF"/>
        </a:solidFill>
      </c:spPr>
    </c:plotArea>
    <c:legend>
      <c:legendPos/>
      <c:overlay val="1"/>
      <c:txPr>
        <a:bodyPr/>
        <a:p>
          <a:pPr>
            <a:defRPr sz="1600" b="1" i="1" smtId="4294967295">
              <a:solidFill>
                <a:srgbClr val="8B0000"/>
              </a:solidFill>
            </a:defRPr>
          </a:pPr>
          <a:endParaRPr sz="1600" b="1" i="1" smtId="4294967295">
            <a:solidFill>
              <a:srgbClr val="8B0000"/>
            </a:solidFill>
          </a:endParaRPr>
        </a:p>
      </c:txPr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8B4F6A-E8DE-4918-AB16-C432669782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F9DF2E-3AB5-4616-B4CE-0CDF1630E9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9DEB68-04DD-467F-9B72-9E45152A12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373F6-CD3C-4F65-B65B-C7B9D14A2D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C89EB6-4209-433B-966C-CEFA3D79CD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7D1567-B870-433F-A790-4DF8EAD161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7BFE171-660F-442F-9BA2-595590F507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125B908-8403-4C54-A186-ADD7C62B4F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261F3D2-4F27-4908-A1FC-1CED10D55C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C06556-9C0D-453B-AA12-7EFC63EFBE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BFD42F-E9D8-4933-AC2E-1A3CFA41F5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</vt:lpstr>
      <vt:lpstr>Times New Roman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2019-06-28T17:18:51.822</cp:lastPrinted>
  <dcterms:created xsi:type="dcterms:W3CDTF">2019-06-28T12:18:51Z</dcterms:created>
  <dcterms:modified xsi:type="dcterms:W3CDTF">2019-06-28T12:18:51Z</dcterms:modified>
</cp:coreProperties>
</file>