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Ex1.xml" ContentType="application/vnd.ms-office.chartex+xml"/>
  <Override PartName="/ppt/charts/colors1.xml" ContentType="application/vnd.ms-office.chartcolorstyle+xml"/>
  <Override PartName="/ppt/charts/style1.xml" ContentType="application/vnd.ms-office.chart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_rels/chartEx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 /><Relationship Id="rId2" Type="http://schemas.microsoft.com/office/2011/relationships/chartColorStyle" Target="colors1.xml" /><Relationship Id="rId3" Type="http://schemas.microsoft.com/office/2011/relationships/chartStyle" Target="style1.xml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title>
          <c:overlay val="1"/>
          <c:txPr>
            <a:bodyPr rot="5400000"/>
            <a:p>
              <a:pPr>
                <a:defRPr/>
              </a:pPr>
            </a:p>
          </c:txPr>
        </c:title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Ex1.xml><?xml version="1.0" encoding="utf-8"?>
<cx:chartSpace xmlns:r="http://schemas.openxmlformats.org/officeDocument/2006/relationships" xmlns:a="http://schemas.openxmlformats.org/drawingml/2006/main" xmlns:xs="http://www.w3.org/2001/XMLSchema" xmlns:cx="http://schemas.microsoft.com/office/drawing/2014/chartex">
  <cx:chartData>
    <cx:externalData r:id="rId1" autoUpdate="0"/>
    <cx:data id="0">
      <cx:strDim type="cat">
        <cx:f>Sheet1!$A$1:$A$6</cx:f>
        <cx:lvl ptCount="6">
          <cx:pt idx="0">Category 1</cx:pt>
          <cx:pt idx="1">Category 2</cx:pt>
          <cx:pt idx="2">Category 3</cx:pt>
          <cx:pt idx="3">Category 4</cx:pt>
          <cx:pt idx="4">Category 5</cx:pt>
          <cx:pt idx="5">Category 6</cx:pt>
        </cx:lvl>
      </cx:strDim>
      <cx:numDim type="val">
        <cx:f>Sheet1!$B$1:$B$6</cx:f>
        <cx:lvl ptCount="6">
          <cx:pt idx="0">50</cx:pt>
          <cx:pt idx="1">100</cx:pt>
          <cx:pt idx="2">200</cx:pt>
          <cx:pt idx="3">300</cx:pt>
          <cx:pt idx="4">400</cx:pt>
          <cx:pt idx="5">500</cx:pt>
        </cx:lvl>
      </cx:numDim>
    </cx:data>
  </cx:chartData>
  <cx:chart>
    <cx:title/>
    <cx:plotArea>
      <cx:plotAreaRegion>
        <cx:plotSurface/>
        <cx:series layoutId="funnel" uniqueId="{c8a9bfe6-d4a7-4866-93f7-d26e2bb846be}" formatIdx="0">
          <cx:dataId val="0"/>
        </cx:series>
      </cx:plotAreaRegion>
      <cx:axis id="1">
        <cx:catScaling gapWidth="0.0599999987"/>
        <cx:majorGridlines>
          <cx:spPr>
            <a:ln>
              <a:noFill/>
            </a:ln>
          </cx:spPr>
        </cx:majorGridlines>
        <cx:minorGridlines>
          <cx:spPr>
            <a:ln>
              <a:noFill/>
            </a:ln>
          </cx:spPr>
        </cx:minorGridlines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5C69D9-8A8B-407A-8ABB-3998763B2D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A4C848-B472-44EE-B8FD-B82D073F51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8C795-6026-4658-8F09-BE59AB82D5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FBEAE2-A42A-496B-BF96-E18AA57DA1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C99989-EB87-4C50-9362-E39232494A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B1E2DC7-78B8-46B8-9A76-08F3BE83E57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C1A0CD6-4701-4747-A7CA-36CE710F10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B7D80E0-5819-418E-BE4D-0AD7E0B756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39B571E-1130-4B4F-8E79-4B2CF23ED83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A794C61-7307-48FE-876B-14396BF12D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84FD7B9-8EE9-478A-84A9-B0DFF1D87E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Relationship Id="rId3" Type="http://schemas.microsoft.com/office/2014/relationships/chartEx" Target="../charts/chartEx1.xml" /><Relationship Id="rId4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635000" y="635000"/>
          <a:ext cx="5715000" cy="381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3" name="ChartObject"/>
              <p:cNvGraphicFramePr/>
              <p:nvPr/>
            </p:nvGraphicFramePr>
            <p:xfrm>
              <a:off x="635000" y="635000"/>
              <a:ext cx="6350000" cy="5080000"/>
            </p:xfrm>
            <a:graphic>
              <a:graphicData uri="http://schemas.microsoft.com/office/drawing/2014/chartex">
                <cx:chart xmlns:cx="http://schemas.microsoft.com/office/drawing/2014/chartex" r:id="rId3"/>
              </a:graphicData>
            </a:graphic>
          </p:graphicFrame>
        </mc:Choice>
        <mc:Fallback>
          <p:pic>
            <p:nvPicPr>
              <p:cNvPr id="0" name="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5000" y="635000"/>
                <a:ext cx="6350000" cy="5080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6.14"/>
  <p:tag name="AS_TITLE" val="Aspose.Slides for .NET 4.0 Client Profile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2019-06-28T17:19:26.725</cp:lastPrinted>
  <dcterms:created xsi:type="dcterms:W3CDTF">2019-06-28T12:19:26Z</dcterms:created>
  <dcterms:modified xsi:type="dcterms:W3CDTF">2019-06-28T12:19:36Z</dcterms:modified>
</cp:coreProperties>
</file>