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2"/>
            <c:invertIfNegative val="1"/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-5</c:v>
                </c:pt>
                <c:pt idx="1">
                  <c:v>3</c:v>
                </c:pt>
                <c:pt idx="2">
                  <c:v>-2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70C836-24DC-4EA2-BD2B-9B091F0DFB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2E015B-DDE3-4339-B490-702881632A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0EAE29-9415-4C59-9E2C-D9ABE95989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FD6F89-8E19-46E3-A3C7-37FF5DDF57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FE6D3A-74AC-4635-B135-11E6AFADD2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F4B25C8-04F3-4E61-B136-6FE1E17946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E5D9C14-E974-43D9-A03D-623B015291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26DEB71-BA6B-495C-81E7-4280F46492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5B29A54-91E5-4FB7-B954-6380FB71F5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2075EC-37E9-49F5-AEA3-B4D214765F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366105-4A72-4108-AC10-B9D18F6BFD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2019-06-28T17:19:01.831</cp:lastPrinted>
  <dcterms:created xsi:type="dcterms:W3CDTF">2019-06-28T12:19:01Z</dcterms:created>
  <dcterms:modified xsi:type="dcterms:W3CDTF">2019-06-28T12:19:01Z</dcterms:modified>
</cp:coreProperties>
</file>