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layout>
        <c:manualLayout>
          <c:xMode val="edge"/>
          <c:yMode val="edge"/>
          <c:x val="0.10000000149011612"/>
          <c:y val="0.10000000149011612"/>
          <c:w val="0.20000000298023224"/>
          <c:h val="0.20000000298023224"/>
        </c:manualLayout>
      </c:layout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BACD45-CE64-40B6-BB0A-D7995BADF6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0A6FBA-995F-4DB1-A1B5-95786F5EC1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F43780-F168-4E4C-8A39-FD21A055C1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D972F7-9D9C-4C34-A053-0F0BE4BB78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378024-9F36-4109-B48C-614C2FCC91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F0FB0F-A428-417E-A456-DC08BCD6D4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BC1088E-34E5-4F42-B387-A891C7EBF1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61EEF92-DBD1-4C03-ACE9-F8CC6A1918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776DD36-C8EF-481A-A7C4-96BD38B31E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CACBDAD-37ED-4154-8660-57E43404F9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0859D6-8610-4F88-81D0-D95BF68161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2019-06-28T17:19:54.531</cp:lastPrinted>
  <dcterms:created xsi:type="dcterms:W3CDTF">2019-06-28T12:19:54Z</dcterms:created>
  <dcterms:modified xsi:type="dcterms:W3CDTF">2019-06-28T12:19:54Z</dcterms:modified>
</cp:coreProperties>
</file>