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Relationship Id="rId2" Type="http://schemas.openxmlformats.org/officeDocument/2006/relationships/image" Target="../media/image1.jpeg" /><Relationship Id="rId3" Type="http://schemas.openxmlformats.org/officeDocument/2006/relationships/image" Target="../media/image2.jpeg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ineChart>
        <c:grouping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4.5</c:v>
                </c:pt>
              </c:strCache>
            </c:strRef>
          </c:tx>
          <c:marker>
            <c:size val="15"/>
          </c:marker>
          <c:dPt>
            <c:idx val="0"/>
            <c:invertIfNegative val="1"/>
            <c:marker>
              <c:spPr>
                <a:blipFill>
                  <a:blip r:embed="rId2"/>
                  <a:tile tx="0" ty="0" sx="100000" sy="100000" flip="none" algn="tl"/>
                </a:blipFill>
              </c:spPr>
            </c:marker>
          </c:dPt>
          <c:dPt>
            <c:idx val="1"/>
            <c:invertIfNegative val="1"/>
            <c:marker>
              <c:spPr>
                <a:blipFill>
                  <a:blip r:embed="rId3"/>
                  <a:tile tx="0" ty="0" sx="100000" sy="100000" flip="none" algn="tl"/>
                </a:blipFill>
              </c:spPr>
            </c:marker>
          </c:dPt>
          <c:dPt>
            <c:idx val="2"/>
            <c:invertIfNegative val="1"/>
            <c:marker>
              <c:spPr>
                <a:blipFill>
                  <a:blip r:embed="rId2"/>
                  <a:tile tx="0" ty="0" sx="100000" sy="100000" flip="none" algn="tl"/>
                </a:blipFill>
              </c:spPr>
            </c:marker>
          </c:dPt>
          <c:dPt>
            <c:idx val="3"/>
            <c:invertIfNegative val="1"/>
            <c:marker>
              <c:spPr>
                <a:blipFill>
                  <a:blip r:embed="rId3"/>
                  <a:tile tx="0" ty="0" sx="100000" sy="100000" flip="none" algn="tl"/>
                </a:blipFill>
              </c:spPr>
            </c:marke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4.5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7756FF-C9FA-40F7-A649-0AEFCEB8D1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2F6158-4546-4FDF-86A0-FC59B6A992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451982-BD73-4B5D-88AB-5D533B0498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A99182-0BCE-472D-843B-7C6262209C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99E286-3D9B-4461-BEE0-AA34A670B2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E4429F1-05C2-42E8-A2CC-57EDDFBE4E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FC15C0F-40B3-4279-B681-6AEFEA2C64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B3AD93F-5A26-42FE-9160-BB0C6FEC4B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154FEF8-1571-4A7C-83D9-D8DF51ABC0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B6228AB-8827-4681-B5C8-46584828C5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3AC7FC-6EC0-4215-B77A-1E29EEC6D4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2019-06-28T17:20:01.459</cp:lastPrinted>
  <dcterms:created xsi:type="dcterms:W3CDTF">2019-06-28T12:20:01Z</dcterms:created>
  <dcterms:modified xsi:type="dcterms:W3CDTF">2019-06-28T12:20:01Z</dcterms:modified>
</cp:coreProperties>
</file>