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title>
          <c:overlay val="1"/>
          <c:txPr>
            <a:bodyPr rot="5400000"/>
            <a:p>
              <a:pPr>
                <a:defRPr/>
              </a:pPr>
            </a:p>
          </c:txPr>
        </c:title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dgm="http://schemas.openxmlformats.org/drawingml/2006/diagram">
  <dgm:ptLst>
    <dgm:pt modelId="{62AF698F-A100-4B42-94D1-45A84F94C56E}" type="doc">
      <dgm:prSet loTypeId="urn:microsoft.com/office/officeart/2005/8/layout/pictureOrgChart+Icon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A8A7F73C-17DD-4966-86C4-C54F16E27115}" type="parTrans" cxnId="{A2EF5BA0-782E-48EE-ABFB-2B2AEC6A8700}">
      <dgm:prSet/>
      <dgm:spPr/>
      <dgm:t>
        <a:bodyPr/>
        <a:lstStyle/>
        <a:p>
          <a:endParaRPr lang="en-US"/>
        </a:p>
      </dgm:t>
    </dgm:pt>
    <dgm:pt modelId="{0851F3FF-2965-4080-96A3-B00608196BD3}">
      <dgm:prSet phldrT="[Text]" phldr="1"/>
      <dgm:spPr/>
      <dgm:t>
        <a:bodyPr/>
        <a:lstStyle/>
        <a:p>
          <a:endParaRPr lang="en-US"/>
        </a:p>
      </dgm:t>
    </dgm:pt>
    <dgm:pt modelId="{58A0E634-FE90-42F0-B3ED-93573445F73D}" type="parTrans" cxnId="{649EE98E-2670-415B-9877-E76FC8474F15}">
      <dgm:prSet/>
      <dgm:spPr/>
      <dgm:t>
        <a:bodyPr/>
        <a:lstStyle/>
        <a:p>
          <a:endParaRPr lang="en-US"/>
        </a:p>
      </dgm:t>
    </dgm:pt>
    <dgm:pt modelId="{90330D8C-9D93-4F0E-8FA8-CF60E19254C8}" type="asst">
      <dgm:prSet phldrT="[Text]" phldr="1"/>
      <dgm:spPr/>
      <dgm:t>
        <a:bodyPr/>
        <a:lstStyle/>
        <a:p>
          <a:endParaRPr lang="en-US"/>
        </a:p>
      </dgm:t>
    </dgm:pt>
    <dgm:pt modelId="{0430B213-44BD-438F-AACA-6C4C3DF12993}" type="sibTrans" cxnId="{649EE98E-2670-415B-9877-E76FC8474F15}">
      <dgm:prSet/>
      <dgm:spPr/>
      <dgm:t>
        <a:bodyPr/>
        <a:lstStyle/>
        <a:p>
          <a:endParaRPr lang="en-US"/>
        </a:p>
      </dgm:t>
    </dgm:pt>
    <dgm:pt modelId="{0BAFDC78-6CEA-4297-91C6-309828C927EB}" type="parTrans" cxnId="{3DF3EE9E-1A5F-4D31-B5E4-960C4DFD8302}">
      <dgm:prSet/>
      <dgm:spPr/>
      <dgm:t>
        <a:bodyPr/>
        <a:lstStyle/>
        <a:p>
          <a:endParaRPr lang="en-US"/>
        </a:p>
      </dgm:t>
    </dgm:pt>
    <dgm:pt modelId="{B8EED4C9-6E32-4CDA-B54E-7ED0A017A157}">
      <dgm:prSet phldrT="[Text]" phldr="1"/>
      <dgm:spPr/>
      <dgm:t>
        <a:bodyPr/>
        <a:lstStyle/>
        <a:p>
          <a:endParaRPr lang="en-US"/>
        </a:p>
      </dgm:t>
    </dgm:pt>
    <dgm:pt modelId="{6C98B5B3-5290-40FE-A477-CBCF8B7F384F}" type="sibTrans" cxnId="{3DF3EE9E-1A5F-4D31-B5E4-960C4DFD8302}">
      <dgm:prSet/>
      <dgm:spPr/>
      <dgm:t>
        <a:bodyPr/>
        <a:lstStyle/>
        <a:p>
          <a:endParaRPr lang="en-US"/>
        </a:p>
      </dgm:t>
    </dgm:pt>
    <dgm:pt modelId="{117BEBE6-E476-41E1-854B-F6695B3E317B}" type="parTrans" cxnId="{84E1FD9E-9E85-4719-A3F6-4C9F62664982}">
      <dgm:prSet/>
      <dgm:spPr/>
      <dgm:t>
        <a:bodyPr/>
        <a:lstStyle/>
        <a:p>
          <a:endParaRPr lang="en-US"/>
        </a:p>
      </dgm:t>
    </dgm:pt>
    <dgm:pt modelId="{D0BC525B-577A-4856-86E7-E01E0AEE8118}">
      <dgm:prSet phldrT="[Text]" phldr="1"/>
      <dgm:spPr/>
      <dgm:t>
        <a:bodyPr/>
        <a:lstStyle/>
        <a:p>
          <a:endParaRPr lang="en-US"/>
        </a:p>
      </dgm:t>
    </dgm:pt>
    <dgm:pt modelId="{CBEBC221-39F1-48EB-827D-1E0428B3DF5A}" type="sibTrans" cxnId="{84E1FD9E-9E85-4719-A3F6-4C9F62664982}">
      <dgm:prSet/>
      <dgm:spPr/>
      <dgm:t>
        <a:bodyPr/>
        <a:lstStyle/>
        <a:p>
          <a:endParaRPr lang="en-US"/>
        </a:p>
      </dgm:t>
    </dgm:pt>
    <dgm:pt modelId="{A6953261-AA71-48FB-8A72-B76B9F90916F}" type="parTrans" cxnId="{A3DFE9BF-D743-4D64-B538-3146E36F5277}">
      <dgm:prSet/>
      <dgm:spPr/>
      <dgm:t>
        <a:bodyPr/>
        <a:lstStyle/>
        <a:p>
          <a:endParaRPr lang="en-US"/>
        </a:p>
      </dgm:t>
    </dgm:pt>
    <dgm:pt modelId="{9EABDB7C-1A0B-4793-8926-275E491B8558}">
      <dgm:prSet phldrT="[Text]" phldr="1"/>
      <dgm:spPr/>
      <dgm:t>
        <a:bodyPr/>
        <a:lstStyle/>
        <a:p>
          <a:endParaRPr lang="en-US"/>
        </a:p>
      </dgm:t>
    </dgm:pt>
    <dgm:pt modelId="{CDB15B79-3B82-4628-B95F-D6247DAD828C}" type="sibTrans" cxnId="{A3DFE9BF-D743-4D64-B538-3146E36F5277}">
      <dgm:prSet/>
      <dgm:spPr/>
      <dgm:t>
        <a:bodyPr/>
        <a:lstStyle/>
        <a:p>
          <a:endParaRPr lang="en-US"/>
        </a:p>
      </dgm:t>
    </dgm:pt>
    <dgm:pt modelId="{50E92C25-DEAB-42FB-9D68-AB3AE7FE4A93}" type="sibTrans" cxnId="{A2EF5BA0-782E-48EE-ABFB-2B2AEC6A8700}">
      <dgm:prSet/>
      <dgm:spPr/>
      <dgm:t>
        <a:bodyPr/>
        <a:lstStyle/>
        <a:p>
          <a:endParaRPr lang="en-US"/>
        </a:p>
      </dgm:t>
    </dgm:pt>
    <dgm:pt modelId="{BE4A5024-7FD6-4067-AC21-1E6CE5208D9B}" type="pres">
      <dgm:prSet presAssocID="{62AF698F-A100-4B42-94D1-45A84F94C56E}" presName="hierChild1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/>
      </dgm:t>
    </dgm:pt>
    <dgm:pt modelId="{579EAF8E-3979-4777-B373-FA98A0B40BD7}" type="pres">
      <dgm:prSet presAssocID="{0851F3FF-2965-4080-96A3-B00608196BD3}" presName="hierRoot1">
        <dgm:presLayoutVars>
          <dgm:hierBranch val="init"/>
        </dgm:presLayoutVars>
      </dgm:prSet>
      <dgm:spPr/>
      <dgm:t>
        <a:bodyPr/>
        <a:lstStyle/>
        <a:p/>
      </dgm:t>
    </dgm:pt>
    <dgm:pt modelId="{19F07841-5FA3-401E-8E68-D42065739060}" type="pres">
      <dgm:prSet presAssocID="{0851F3FF-2965-4080-96A3-B00608196BD3}" presName="rootComposite1"/>
      <dgm:spPr/>
      <dgm:t>
        <a:bodyPr/>
        <a:lstStyle/>
        <a:p/>
      </dgm:t>
    </dgm:pt>
    <dgm:pt modelId="{FCEF2C0B-ECE7-4C4D-B4AF-EFB0FCA2E906}" type="pres">
      <dgm:prSet presAssocID="{0851F3FF-2965-4080-96A3-B00608196BD3}" presName="rootText1" presStyleLbl="node0" presStyleCnt="1">
        <dgm:presLayoutVars>
          <dgm:chPref val="3"/>
        </dgm:presLayoutVars>
      </dgm:prSet>
      <dgm:spPr/>
      <dgm:t>
        <a:bodyPr/>
        <a:lstStyle/>
        <a:p/>
      </dgm:t>
    </dgm:pt>
    <dgm:pt modelId="{9658329C-493B-4921-8B1F-3B2AB5A09E9F}" type="pres">
      <dgm:prSet presAssocID="{0851F3FF-2965-4080-96A3-B00608196BD3}" presName="rootPict1" presStyleLbl="alignImgPlace1" presStyleCnt="5"/>
      <dgm:spPr/>
      <dgm:t>
        <a:bodyPr/>
        <a:lstStyle/>
        <a:p/>
      </dgm:t>
    </dgm:pt>
    <dgm:pt modelId="{DFE81086-DB5F-4F5A-AEEF-6DED7ACB27BE}" type="pres">
      <dgm:prSet presAssocID="{0851F3FF-2965-4080-96A3-B00608196BD3}" presName="rootConnector1" presStyleLbl="node1" presStyleCnt="1"/>
      <dgm:spPr/>
      <dgm:t>
        <a:bodyPr/>
        <a:lstStyle/>
        <a:p/>
      </dgm:t>
    </dgm:pt>
    <dgm:pt modelId="{C5A9BC26-65B6-4D2F-9DD8-A9865A933A4F}" type="pres">
      <dgm:prSet presAssocID="{0851F3FF-2965-4080-96A3-B00608196BD3}" presName="hierChild2"/>
      <dgm:spPr/>
      <dgm:t>
        <a:bodyPr/>
        <a:lstStyle/>
        <a:p/>
      </dgm:t>
    </dgm:pt>
    <dgm:pt modelId="{6F991B90-2B31-4A62-B3A8-18A39E947F51}" type="pres">
      <dgm:prSet presAssocID="{0BAFDC78-6CEA-4297-91C6-309828C927EB}" presName="Name37" presStyleLbl="parChTrans1D2" presStyleIdx="3" presStyleCnt="4"/>
      <dgm:spPr/>
      <dgm:t>
        <a:bodyPr/>
        <a:lstStyle/>
        <a:p/>
      </dgm:t>
    </dgm:pt>
    <dgm:pt modelId="{7D7E79F3-A2E1-42DC-8DE0-F513AC991316}" type="pres">
      <dgm:prSet presAssocID="{B8EED4C9-6E32-4CDA-B54E-7ED0A017A157}" presName="hierRoot2">
        <dgm:presLayoutVars>
          <dgm:hierBranch val="init"/>
        </dgm:presLayoutVars>
      </dgm:prSet>
      <dgm:spPr/>
      <dgm:t>
        <a:bodyPr/>
        <a:lstStyle/>
        <a:p/>
      </dgm:t>
    </dgm:pt>
    <dgm:pt modelId="{8136F7A3-45E2-4AB3-961D-728294A9FBCF}" type="pres">
      <dgm:prSet presAssocID="{B8EED4C9-6E32-4CDA-B54E-7ED0A017A157}" presName="rootComposite"/>
      <dgm:spPr/>
      <dgm:t>
        <a:bodyPr/>
        <a:lstStyle/>
        <a:p/>
      </dgm:t>
    </dgm:pt>
    <dgm:pt modelId="{ACF3C9C3-0519-41F0-80DB-6F20FC1EF0B2}" type="pres">
      <dgm:prSet presAssocID="{B8EED4C9-6E32-4CDA-B54E-7ED0A017A157}" presName="rootText" presStyleLbl="node2" presStyleCnt="3">
        <dgm:presLayoutVars>
          <dgm:chPref val="3"/>
        </dgm:presLayoutVars>
      </dgm:prSet>
      <dgm:spPr/>
      <dgm:t>
        <a:bodyPr/>
        <a:lstStyle/>
        <a:p/>
      </dgm:t>
    </dgm:pt>
    <dgm:pt modelId="{4F89929B-92D0-48AE-8FA1-CEF81C9A5492}" type="pres">
      <dgm:prSet presAssocID="{B8EED4C9-6E32-4CDA-B54E-7ED0A017A157}" presName="rootPict" presStyleLbl="alignImgPlace1" presStyleIdx="1" presStyleCnt="5"/>
      <dgm:spPr/>
      <dgm:t>
        <a:bodyPr/>
        <a:lstStyle/>
        <a:p/>
      </dgm:t>
    </dgm:pt>
    <dgm:pt modelId="{A37542B5-D706-4F37-9B50-CAC0D11256A3}" type="pres">
      <dgm:prSet presAssocID="{B8EED4C9-6E32-4CDA-B54E-7ED0A017A157}" presName="rootConnector" presStyleLbl="node2" presStyleCnt="3"/>
      <dgm:spPr/>
      <dgm:t>
        <a:bodyPr/>
        <a:lstStyle/>
        <a:p/>
      </dgm:t>
    </dgm:pt>
    <dgm:pt modelId="{AB2D794A-45AB-4108-A410-FF0D34540E91}" type="pres">
      <dgm:prSet presAssocID="{B8EED4C9-6E32-4CDA-B54E-7ED0A017A157}" presName="hierChild4"/>
      <dgm:spPr/>
      <dgm:t>
        <a:bodyPr/>
        <a:lstStyle/>
        <a:p/>
      </dgm:t>
    </dgm:pt>
    <dgm:pt modelId="{D0F36128-8AFF-4E35-8BBF-A62A615C154B}" type="pres">
      <dgm:prSet presAssocID="{B8EED4C9-6E32-4CDA-B54E-7ED0A017A157}" presName="hierChild5"/>
      <dgm:spPr/>
      <dgm:t>
        <a:bodyPr/>
        <a:lstStyle/>
        <a:p/>
      </dgm:t>
    </dgm:pt>
    <dgm:pt modelId="{8F68265E-A212-4D58-849A-BA966DF0B54B}" type="pres">
      <dgm:prSet presAssocID="{117BEBE6-E476-41E1-854B-F6695B3E317B}" presName="Name37" presStyleLbl="parChTrans1D2" presStyleIdx="2" presStyleCnt="4"/>
      <dgm:spPr/>
      <dgm:t>
        <a:bodyPr/>
        <a:lstStyle/>
        <a:p/>
      </dgm:t>
    </dgm:pt>
    <dgm:pt modelId="{505309BF-72EB-48FA-8DE0-702AB4B1E822}" type="pres">
      <dgm:prSet presAssocID="{D0BC525B-577A-4856-86E7-E01E0AEE8118}" presName="hierRoot2">
        <dgm:presLayoutVars>
          <dgm:hierBranch val="init"/>
        </dgm:presLayoutVars>
      </dgm:prSet>
      <dgm:spPr/>
      <dgm:t>
        <a:bodyPr/>
        <a:lstStyle/>
        <a:p/>
      </dgm:t>
    </dgm:pt>
    <dgm:pt modelId="{66B0A561-9607-459E-B14F-7FCF0DCA6669}" type="pres">
      <dgm:prSet presAssocID="{D0BC525B-577A-4856-86E7-E01E0AEE8118}" presName="rootComposite"/>
      <dgm:spPr/>
      <dgm:t>
        <a:bodyPr/>
        <a:lstStyle/>
        <a:p/>
      </dgm:t>
    </dgm:pt>
    <dgm:pt modelId="{1D1FB36F-5E4F-476C-B9C4-6DE6736B28EC}" type="pres">
      <dgm:prSet presAssocID="{D0BC525B-577A-4856-86E7-E01E0AEE8118}" presName="rootText" presStyleLbl="node2" presStyleIdx="1" presStyleCnt="3">
        <dgm:presLayoutVars>
          <dgm:chPref val="3"/>
        </dgm:presLayoutVars>
      </dgm:prSet>
      <dgm:spPr/>
      <dgm:t>
        <a:bodyPr/>
        <a:lstStyle/>
        <a:p/>
      </dgm:t>
    </dgm:pt>
    <dgm:pt modelId="{DC1B4339-BF8D-4DDC-A4C3-4D374EA673CB}" type="pres">
      <dgm:prSet presAssocID="{D0BC525B-577A-4856-86E7-E01E0AEE8118}" presName="rootPict" presStyleLbl="alignImgPlace1" presStyleIdx="2" presStyleCnt="5"/>
      <dgm:spPr/>
      <dgm:t>
        <a:bodyPr/>
        <a:lstStyle/>
        <a:p/>
      </dgm:t>
    </dgm:pt>
    <dgm:pt modelId="{FE4109C7-0E43-4F79-9DFC-42039AE8CC65}" type="pres">
      <dgm:prSet presAssocID="{D0BC525B-577A-4856-86E7-E01E0AEE8118}" presName="rootConnector" presStyleLbl="node2" presStyleIdx="1" presStyleCnt="3"/>
      <dgm:spPr/>
      <dgm:t>
        <a:bodyPr/>
        <a:lstStyle/>
        <a:p/>
      </dgm:t>
    </dgm:pt>
    <dgm:pt modelId="{BB54FF5C-A9A6-4AC7-A3F7-E668629FB6E7}" type="pres">
      <dgm:prSet presAssocID="{D0BC525B-577A-4856-86E7-E01E0AEE8118}" presName="hierChild4"/>
      <dgm:spPr/>
      <dgm:t>
        <a:bodyPr/>
        <a:lstStyle/>
        <a:p/>
      </dgm:t>
    </dgm:pt>
    <dgm:pt modelId="{CEDD3BCD-C64B-49A4-B07A-8FB48715964D}" type="pres">
      <dgm:prSet presAssocID="{D0BC525B-577A-4856-86E7-E01E0AEE8118}" presName="hierChild5"/>
      <dgm:spPr/>
      <dgm:t>
        <a:bodyPr/>
        <a:lstStyle/>
        <a:p/>
      </dgm:t>
    </dgm:pt>
    <dgm:pt modelId="{9F5A71F4-7BC1-4E0E-A724-72041860D69E}" type="pres">
      <dgm:prSet presAssocID="{A6953261-AA71-48FB-8A72-B76B9F90916F}" presName="Name37" presStyleLbl="parChTrans1D2" presStyleIdx="1" presStyleCnt="4"/>
      <dgm:spPr/>
      <dgm:t>
        <a:bodyPr/>
        <a:lstStyle/>
        <a:p/>
      </dgm:t>
    </dgm:pt>
    <dgm:pt modelId="{7FD7D915-E278-494D-BDD9-21BF02AD17F6}" type="pres">
      <dgm:prSet presAssocID="{9EABDB7C-1A0B-4793-8926-275E491B8558}" presName="hierRoot2">
        <dgm:presLayoutVars>
          <dgm:hierBranch val="init"/>
        </dgm:presLayoutVars>
      </dgm:prSet>
      <dgm:spPr/>
      <dgm:t>
        <a:bodyPr/>
        <a:lstStyle/>
        <a:p/>
      </dgm:t>
    </dgm:pt>
    <dgm:pt modelId="{BB47C5E7-69D8-4CA1-8D70-1791D292977F}" type="pres">
      <dgm:prSet presAssocID="{9EABDB7C-1A0B-4793-8926-275E491B8558}" presName="rootComposite"/>
      <dgm:spPr/>
      <dgm:t>
        <a:bodyPr/>
        <a:lstStyle/>
        <a:p/>
      </dgm:t>
    </dgm:pt>
    <dgm:pt modelId="{85F66737-B009-4639-AD95-1BB870B6F8D3}" type="pres">
      <dgm:prSet presAssocID="{9EABDB7C-1A0B-4793-8926-275E491B8558}" presName="rootText" presStyleLbl="node2" presStyleIdx="2" presStyleCnt="3">
        <dgm:presLayoutVars>
          <dgm:chPref val="3"/>
        </dgm:presLayoutVars>
      </dgm:prSet>
      <dgm:spPr/>
      <dgm:t>
        <a:bodyPr/>
        <a:lstStyle/>
        <a:p/>
      </dgm:t>
    </dgm:pt>
    <dgm:pt modelId="{4AC54B23-10BF-4C0B-862C-14B19BD700BE}" type="pres">
      <dgm:prSet presAssocID="{9EABDB7C-1A0B-4793-8926-275E491B8558}" presName="rootPict" presStyleLbl="alignImgPlace1" presStyleIdx="3" presStyleCnt="5"/>
      <dgm:spPr/>
      <dgm:t>
        <a:bodyPr/>
        <a:lstStyle/>
        <a:p/>
      </dgm:t>
    </dgm:pt>
    <dgm:pt modelId="{46D2E0C9-EADC-48B3-9DC5-9BC93BAAFC2C}" type="pres">
      <dgm:prSet presAssocID="{9EABDB7C-1A0B-4793-8926-275E491B8558}" presName="rootConnector" presStyleLbl="node2" presStyleIdx="2" presStyleCnt="3"/>
      <dgm:spPr/>
      <dgm:t>
        <a:bodyPr/>
        <a:lstStyle/>
        <a:p/>
      </dgm:t>
    </dgm:pt>
    <dgm:pt modelId="{F39D8768-0E46-4DE7-878E-017704AC8E77}" type="pres">
      <dgm:prSet presAssocID="{9EABDB7C-1A0B-4793-8926-275E491B8558}" presName="hierChild4"/>
      <dgm:spPr/>
      <dgm:t>
        <a:bodyPr/>
        <a:lstStyle/>
        <a:p/>
      </dgm:t>
    </dgm:pt>
    <dgm:pt modelId="{1C296C2D-1228-4C1B-9D75-22859B1EAD59}" type="pres">
      <dgm:prSet presAssocID="{9EABDB7C-1A0B-4793-8926-275E491B8558}" presName="hierChild5"/>
      <dgm:spPr/>
      <dgm:t>
        <a:bodyPr/>
        <a:lstStyle/>
        <a:p/>
      </dgm:t>
    </dgm:pt>
    <dgm:pt modelId="{5D2F09F0-C8D9-4714-9617-4075D67FB2F1}" type="pres">
      <dgm:prSet presAssocID="{0851F3FF-2965-4080-96A3-B00608196BD3}" presName="hierChild3"/>
      <dgm:spPr/>
      <dgm:t>
        <a:bodyPr/>
        <a:lstStyle/>
        <a:p/>
      </dgm:t>
    </dgm:pt>
    <dgm:pt modelId="{A6008EA5-4CBF-44D3-AE90-9A797F22D452}" type="pres">
      <dgm:prSet presAssocID="{58A0E634-FE90-42F0-B3ED-93573445F73D}" presName="Name111" presStyleLbl="parChTrans1D2" presStyleCnt="4"/>
      <dgm:spPr/>
      <dgm:t>
        <a:bodyPr/>
        <a:lstStyle/>
        <a:p/>
      </dgm:t>
    </dgm:pt>
    <dgm:pt modelId="{B6A8C812-3D1E-4D64-88E5-9D5B0278E560}" type="pres">
      <dgm:prSet presAssocID="{90330D8C-9D93-4F0E-8FA8-CF60E19254C8}" presName="hierRoot3">
        <dgm:presLayoutVars>
          <dgm:hierBranch val="init"/>
        </dgm:presLayoutVars>
      </dgm:prSet>
      <dgm:spPr/>
      <dgm:t>
        <a:bodyPr/>
        <a:lstStyle/>
        <a:p/>
      </dgm:t>
    </dgm:pt>
    <dgm:pt modelId="{5E590227-6CC0-4F07-997B-4B1743BF36BA}" type="pres">
      <dgm:prSet presAssocID="{90330D8C-9D93-4F0E-8FA8-CF60E19254C8}" presName="rootComposite3"/>
      <dgm:spPr/>
      <dgm:t>
        <a:bodyPr/>
        <a:lstStyle/>
        <a:p/>
      </dgm:t>
    </dgm:pt>
    <dgm:pt modelId="{E5A45E6F-3BB6-4782-889D-182F04D7E03F}" type="pres">
      <dgm:prSet presAssocID="{90330D8C-9D93-4F0E-8FA8-CF60E19254C8}" presName="rootText3" presStyleLbl="asst1" presStyleCnt="1">
        <dgm:presLayoutVars>
          <dgm:chPref val="3"/>
        </dgm:presLayoutVars>
      </dgm:prSet>
      <dgm:spPr/>
      <dgm:t>
        <a:bodyPr/>
        <a:lstStyle/>
        <a:p/>
      </dgm:t>
    </dgm:pt>
    <dgm:pt modelId="{7148F7C7-C56E-4DF3-AA1D-F382D0E07519}" type="pres">
      <dgm:prSet presAssocID="{90330D8C-9D93-4F0E-8FA8-CF60E19254C8}" presName="rootPict3" presStyleLbl="alignImgPlace1" presStyleIdx="4" presStyleCnt="5"/>
      <dgm:spPr/>
      <dgm:t>
        <a:bodyPr/>
        <a:lstStyle/>
        <a:p/>
      </dgm:t>
    </dgm:pt>
    <dgm:pt modelId="{5CB0E5FC-FE5E-410D-A79A-942B9C03C3BC}" type="pres">
      <dgm:prSet presAssocID="{90330D8C-9D93-4F0E-8FA8-CF60E19254C8}" presName="rootConnector3" presStyleLbl="asst1" presStyleCnt="1"/>
      <dgm:spPr/>
      <dgm:t>
        <a:bodyPr/>
        <a:lstStyle/>
        <a:p/>
      </dgm:t>
    </dgm:pt>
    <dgm:pt modelId="{79387A4E-BE3A-45B9-B57D-7F614942FAF6}" type="pres">
      <dgm:prSet presAssocID="{90330D8C-9D93-4F0E-8FA8-CF60E19254C8}" presName="hierChild6"/>
      <dgm:spPr/>
      <dgm:t>
        <a:bodyPr/>
        <a:lstStyle/>
        <a:p/>
      </dgm:t>
    </dgm:pt>
    <dgm:pt modelId="{38C12649-4709-40C2-9B95-959E2CAE495C}" type="pres">
      <dgm:prSet presAssocID="{90330D8C-9D93-4F0E-8FA8-CF60E19254C8}" presName="hierChild7"/>
      <dgm:spPr/>
      <dgm:t>
        <a:bodyPr/>
        <a:lstStyle/>
        <a:p/>
      </dgm:t>
    </dgm:pt>
  </dgm:ptLst>
  <dgm:cxnLst>
    <dgm:cxn modelId="{A2EF5BA0-782E-48EE-ABFB-2B2AEC6A8700}" srcId="{62AF698F-A100-4B42-94D1-45A84F94C56E}" destId="{0851F3FF-2965-4080-96A3-B00608196BD3}" srcOrd="0" destOrd="0" parTransId="{A8A7F73C-17DD-4966-86C4-C54F16E27115}" sibTransId="{50E92C25-DEAB-42FB-9D68-AB3AE7FE4A93}"/>
    <dgm:cxn modelId="{649EE98E-2670-415B-9877-E76FC8474F15}" srcId="{0851F3FF-2965-4080-96A3-B00608196BD3}" destId="{90330D8C-9D93-4F0E-8FA8-CF60E19254C8}" srcOrd="0" destOrd="0" parTransId="{58A0E634-FE90-42F0-B3ED-93573445F73D}" sibTransId="{0430B213-44BD-438F-AACA-6C4C3DF12993}"/>
    <dgm:cxn modelId="{3DF3EE9E-1A5F-4D31-B5E4-960C4DFD8302}" srcId="{0851F3FF-2965-4080-96A3-B00608196BD3}" destId="{B8EED4C9-6E32-4CDA-B54E-7ED0A017A157}" srcOrd="1" destOrd="0" parTransId="{0BAFDC78-6CEA-4297-91C6-309828C927EB}" sibTransId="{6C98B5B3-5290-40FE-A477-CBCF8B7F384F}"/>
    <dgm:cxn modelId="{84E1FD9E-9E85-4719-A3F6-4C9F62664982}" srcId="{0851F3FF-2965-4080-96A3-B00608196BD3}" destId="{D0BC525B-577A-4856-86E7-E01E0AEE8118}" srcOrd="2" destOrd="0" parTransId="{117BEBE6-E476-41E1-854B-F6695B3E317B}" sibTransId="{CBEBC221-39F1-48EB-827D-1E0428B3DF5A}"/>
    <dgm:cxn modelId="{A3DFE9BF-D743-4D64-B538-3146E36F5277}" srcId="{0851F3FF-2965-4080-96A3-B00608196BD3}" destId="{9EABDB7C-1A0B-4793-8926-275E491B8558}" srcOrd="3" destOrd="0" parTransId="{A6953261-AA71-48FB-8A72-B76B9F90916F}" sibTransId="{CDB15B79-3B82-4628-B95F-D6247DAD828C}"/>
    <dgm:cxn modelId="{4BC446A4-9E03-46F9-A90E-A2DFCB10157C}" type="presOf" srcId="{62AF698F-A100-4B42-94D1-45A84F94C56E}" destId="{BE4A5024-7FD6-4067-AC21-1E6CE5208D9B}" srcOrd="0" destOrd="0" presId="urn:microsoft.com/office/officeart/2005/8/layout/pictureOrgChart+Icon"/>
    <dgm:cxn modelId="{1AE8B9E4-1EF0-4869-92E0-DC9E910BD5A1}" type="presParOf" srcId="{BE4A5024-7FD6-4067-AC21-1E6CE5208D9B}" destId="{579EAF8E-3979-4777-B373-FA98A0B40BD7}" srcOrd="0" destOrd="0" presId="urn:microsoft.com/office/officeart/2005/8/layout/pictureOrgChart+Icon"/>
    <dgm:cxn modelId="{E296AE17-29B9-4C13-AEDB-F9C97EC425CD}" type="presParOf" srcId="{579EAF8E-3979-4777-B373-FA98A0B40BD7}" destId="{19F07841-5FA3-401E-8E68-D42065739060}" srcOrd="0" destOrd="0" presId="urn:microsoft.com/office/officeart/2005/8/layout/pictureOrgChart+Icon"/>
    <dgm:cxn modelId="{1E43993A-3C1B-46E2-9E5E-FD493EEF0173}" type="presParOf" srcId="{19F07841-5FA3-401E-8E68-D42065739060}" destId="{FCEF2C0B-ECE7-4C4D-B4AF-EFB0FCA2E906}" srcOrd="0" destOrd="0" presId="urn:microsoft.com/office/officeart/2005/8/layout/pictureOrgChart+Icon"/>
    <dgm:cxn modelId="{18A621DB-A3FB-4DA0-837F-F53F0237F1C5}" type="presOf" srcId="{0851F3FF-2965-4080-96A3-B00608196BD3}" destId="{FCEF2C0B-ECE7-4C4D-B4AF-EFB0FCA2E906}" srcOrd="0" destOrd="0" presId="urn:microsoft.com/office/officeart/2005/8/layout/pictureOrgChart+Icon"/>
    <dgm:cxn modelId="{BEB0156A-31F6-4E45-8B27-7E2420672740}" type="presParOf" srcId="{19F07841-5FA3-401E-8E68-D42065739060}" destId="{9658329C-493B-4921-8B1F-3B2AB5A09E9F}" srcOrd="1" destOrd="0" presId="urn:microsoft.com/office/officeart/2005/8/layout/pictureOrgChart+Icon"/>
    <dgm:cxn modelId="{91855D76-B25E-41DE-801B-A1A38D941E39}" type="presParOf" srcId="{19F07841-5FA3-401E-8E68-D42065739060}" destId="{DFE81086-DB5F-4F5A-AEEF-6DED7ACB27BE}" srcOrd="2" destOrd="0" presId="urn:microsoft.com/office/officeart/2005/8/layout/pictureOrgChart+Icon"/>
    <dgm:cxn modelId="{E69505AD-BBD3-4241-8389-6F0F04DC3161}" type="presOf" srcId="{0851F3FF-2965-4080-96A3-B00608196BD3}" destId="{DFE81086-DB5F-4F5A-AEEF-6DED7ACB27BE}" srcOrd="1" destOrd="0" presId="urn:microsoft.com/office/officeart/2005/8/layout/pictureOrgChart+Icon"/>
    <dgm:cxn modelId="{A23201EF-A5C2-4AF3-8257-D5C7FB85B744}" type="presParOf" srcId="{579EAF8E-3979-4777-B373-FA98A0B40BD7}" destId="{C5A9BC26-65B6-4D2F-9DD8-A9865A933A4F}" srcOrd="1" destOrd="0" presId="urn:microsoft.com/office/officeart/2005/8/layout/pictureOrgChart+Icon"/>
    <dgm:cxn modelId="{26E5CF25-A377-46A9-8699-57E86F1F594A}" type="presParOf" srcId="{C5A9BC26-65B6-4D2F-9DD8-A9865A933A4F}" destId="{6F991B90-2B31-4A62-B3A8-18A39E947F51}" srcOrd="0" destOrd="0" presId="urn:microsoft.com/office/officeart/2005/8/layout/pictureOrgChart+Icon"/>
    <dgm:cxn modelId="{712686A1-31F9-45A5-8DE9-3C4A7E637186}" type="presOf" srcId="{0BAFDC78-6CEA-4297-91C6-309828C927EB}" destId="{6F991B90-2B31-4A62-B3A8-18A39E947F51}" srcOrd="0" destOrd="0" presId="urn:microsoft.com/office/officeart/2005/8/layout/pictureOrgChart+Icon"/>
    <dgm:cxn modelId="{EDF6BCF6-0584-4CFD-BB58-7C0B5CABA431}" type="presParOf" srcId="{C5A9BC26-65B6-4D2F-9DD8-A9865A933A4F}" destId="{7D7E79F3-A2E1-42DC-8DE0-F513AC991316}" srcOrd="1" destOrd="0" presId="urn:microsoft.com/office/officeart/2005/8/layout/pictureOrgChart+Icon"/>
    <dgm:cxn modelId="{49013F8B-0CE3-4C1E-AFC4-1EAA15E935A2}" type="presParOf" srcId="{7D7E79F3-A2E1-42DC-8DE0-F513AC991316}" destId="{8136F7A3-45E2-4AB3-961D-728294A9FBCF}" srcOrd="0" destOrd="0" presId="urn:microsoft.com/office/officeart/2005/8/layout/pictureOrgChart+Icon"/>
    <dgm:cxn modelId="{718AED7F-7BEE-4CF1-83B2-FD9F61FE0383}" type="presParOf" srcId="{8136F7A3-45E2-4AB3-961D-728294A9FBCF}" destId="{ACF3C9C3-0519-41F0-80DB-6F20FC1EF0B2}" srcOrd="0" destOrd="0" presId="urn:microsoft.com/office/officeart/2005/8/layout/pictureOrgChart+Icon"/>
    <dgm:cxn modelId="{91827C1C-762C-4987-AC5A-AC405D9A0A89}" type="presOf" srcId="{B8EED4C9-6E32-4CDA-B54E-7ED0A017A157}" destId="{ACF3C9C3-0519-41F0-80DB-6F20FC1EF0B2}" srcOrd="0" destOrd="0" presId="urn:microsoft.com/office/officeart/2005/8/layout/pictureOrgChart+Icon"/>
    <dgm:cxn modelId="{8AB3D07D-11F6-44A3-8667-DDBB7159C828}" type="presParOf" srcId="{8136F7A3-45E2-4AB3-961D-728294A9FBCF}" destId="{4F89929B-92D0-48AE-8FA1-CEF81C9A5492}" srcOrd="1" destOrd="0" presId="urn:microsoft.com/office/officeart/2005/8/layout/pictureOrgChart+Icon"/>
    <dgm:cxn modelId="{F5CD0C5F-B871-4920-8AF9-0251013DD7FD}" type="presParOf" srcId="{8136F7A3-45E2-4AB3-961D-728294A9FBCF}" destId="{A37542B5-D706-4F37-9B50-CAC0D11256A3}" srcOrd="2" destOrd="0" presId="urn:microsoft.com/office/officeart/2005/8/layout/pictureOrgChart+Icon"/>
    <dgm:cxn modelId="{350F0600-9A08-4558-9C42-137E4F36C5B8}" type="presOf" srcId="{B8EED4C9-6E32-4CDA-B54E-7ED0A017A157}" destId="{A37542B5-D706-4F37-9B50-CAC0D11256A3}" srcOrd="1" destOrd="0" presId="urn:microsoft.com/office/officeart/2005/8/layout/pictureOrgChart+Icon"/>
    <dgm:cxn modelId="{93B2EFC4-D4F6-4311-A66B-332DF7F85EEE}" type="presParOf" srcId="{7D7E79F3-A2E1-42DC-8DE0-F513AC991316}" destId="{AB2D794A-45AB-4108-A410-FF0D34540E91}" srcOrd="1" destOrd="0" presId="urn:microsoft.com/office/officeart/2005/8/layout/pictureOrgChart+Icon"/>
    <dgm:cxn modelId="{B0163393-633B-4686-85FC-40E884730D7C}" type="presParOf" srcId="{7D7E79F3-A2E1-42DC-8DE0-F513AC991316}" destId="{D0F36128-8AFF-4E35-8BBF-A62A615C154B}" srcOrd="2" destOrd="0" presId="urn:microsoft.com/office/officeart/2005/8/layout/pictureOrgChart+Icon"/>
    <dgm:cxn modelId="{F1E8D24A-6DE2-4F18-BF11-AEBBC0A98DEE}" type="presParOf" srcId="{C5A9BC26-65B6-4D2F-9DD8-A9865A933A4F}" destId="{8F68265E-A212-4D58-849A-BA966DF0B54B}" srcOrd="2" destOrd="0" presId="urn:microsoft.com/office/officeart/2005/8/layout/pictureOrgChart+Icon"/>
    <dgm:cxn modelId="{9BFB1665-1655-47DC-97C9-843AF84D0701}" type="presOf" srcId="{117BEBE6-E476-41E1-854B-F6695B3E317B}" destId="{8F68265E-A212-4D58-849A-BA966DF0B54B}" srcOrd="0" destOrd="0" presId="urn:microsoft.com/office/officeart/2005/8/layout/pictureOrgChart+Icon"/>
    <dgm:cxn modelId="{E02F05F0-5469-4A60-9DCC-43332415A610}" type="presParOf" srcId="{C5A9BC26-65B6-4D2F-9DD8-A9865A933A4F}" destId="{505309BF-72EB-48FA-8DE0-702AB4B1E822}" srcOrd="3" destOrd="0" presId="urn:microsoft.com/office/officeart/2005/8/layout/pictureOrgChart+Icon"/>
    <dgm:cxn modelId="{1CB5F1AC-C24B-43D1-BD36-C30423A2DAC0}" type="presParOf" srcId="{505309BF-72EB-48FA-8DE0-702AB4B1E822}" destId="{66B0A561-9607-459E-B14F-7FCF0DCA6669}" srcOrd="0" destOrd="0" presId="urn:microsoft.com/office/officeart/2005/8/layout/pictureOrgChart+Icon"/>
    <dgm:cxn modelId="{90F54EE0-BA3E-4C59-9AFE-A9C18D3A6C81}" type="presParOf" srcId="{66B0A561-9607-459E-B14F-7FCF0DCA6669}" destId="{1D1FB36F-5E4F-476C-B9C4-6DE6736B28EC}" srcOrd="0" destOrd="0" presId="urn:microsoft.com/office/officeart/2005/8/layout/pictureOrgChart+Icon"/>
    <dgm:cxn modelId="{B806925F-A902-4D4D-8759-2D9EDD0359E6}" type="presOf" srcId="{D0BC525B-577A-4856-86E7-E01E0AEE8118}" destId="{1D1FB36F-5E4F-476C-B9C4-6DE6736B28EC}" srcOrd="0" destOrd="0" presId="urn:microsoft.com/office/officeart/2005/8/layout/pictureOrgChart+Icon"/>
    <dgm:cxn modelId="{5F4B48F7-CAA6-4800-96C8-795EE0E18085}" type="presParOf" srcId="{66B0A561-9607-459E-B14F-7FCF0DCA6669}" destId="{DC1B4339-BF8D-4DDC-A4C3-4D374EA673CB}" srcOrd="1" destOrd="0" presId="urn:microsoft.com/office/officeart/2005/8/layout/pictureOrgChart+Icon"/>
    <dgm:cxn modelId="{50CF58B6-4988-40B5-B7E2-1D6787BF5A38}" type="presParOf" srcId="{66B0A561-9607-459E-B14F-7FCF0DCA6669}" destId="{FE4109C7-0E43-4F79-9DFC-42039AE8CC65}" srcOrd="2" destOrd="0" presId="urn:microsoft.com/office/officeart/2005/8/layout/pictureOrgChart+Icon"/>
    <dgm:cxn modelId="{8F808E39-AC87-4A7A-B825-6831CC13DEE3}" type="presOf" srcId="{D0BC525B-577A-4856-86E7-E01E0AEE8118}" destId="{FE4109C7-0E43-4F79-9DFC-42039AE8CC65}" srcOrd="1" destOrd="0" presId="urn:microsoft.com/office/officeart/2005/8/layout/pictureOrgChart+Icon"/>
    <dgm:cxn modelId="{062942A7-1ED6-46BF-80CE-D969CC3675C6}" type="presParOf" srcId="{505309BF-72EB-48FA-8DE0-702AB4B1E822}" destId="{BB54FF5C-A9A6-4AC7-A3F7-E668629FB6E7}" srcOrd="1" destOrd="0" presId="urn:microsoft.com/office/officeart/2005/8/layout/pictureOrgChart+Icon"/>
    <dgm:cxn modelId="{70D400B9-3F66-4082-A019-5CD6846D4BAD}" type="presParOf" srcId="{505309BF-72EB-48FA-8DE0-702AB4B1E822}" destId="{CEDD3BCD-C64B-49A4-B07A-8FB48715964D}" srcOrd="2" destOrd="0" presId="urn:microsoft.com/office/officeart/2005/8/layout/pictureOrgChart+Icon"/>
    <dgm:cxn modelId="{0B3F1370-239F-4D99-B5E9-CBD6F7EA2843}" type="presParOf" srcId="{C5A9BC26-65B6-4D2F-9DD8-A9865A933A4F}" destId="{9F5A71F4-7BC1-4E0E-A724-72041860D69E}" srcOrd="4" destOrd="0" presId="urn:microsoft.com/office/officeart/2005/8/layout/pictureOrgChart+Icon"/>
    <dgm:cxn modelId="{84242BEE-D417-4B95-9140-61B8CB3C9609}" type="presOf" srcId="{A6953261-AA71-48FB-8A72-B76B9F90916F}" destId="{9F5A71F4-7BC1-4E0E-A724-72041860D69E}" srcOrd="0" destOrd="0" presId="urn:microsoft.com/office/officeart/2005/8/layout/pictureOrgChart+Icon"/>
    <dgm:cxn modelId="{8A392FC0-49DB-4D66-8A1A-928814FDBC70}" type="presParOf" srcId="{C5A9BC26-65B6-4D2F-9DD8-A9865A933A4F}" destId="{7FD7D915-E278-494D-BDD9-21BF02AD17F6}" srcOrd="5" destOrd="0" presId="urn:microsoft.com/office/officeart/2005/8/layout/pictureOrgChart+Icon"/>
    <dgm:cxn modelId="{0117936A-4268-4500-9396-BEF88AA8076C}" type="presParOf" srcId="{7FD7D915-E278-494D-BDD9-21BF02AD17F6}" destId="{BB47C5E7-69D8-4CA1-8D70-1791D292977F}" srcOrd="0" destOrd="0" presId="urn:microsoft.com/office/officeart/2005/8/layout/pictureOrgChart+Icon"/>
    <dgm:cxn modelId="{3A0D3306-3357-4EB1-8ADA-064BF80387C7}" type="presParOf" srcId="{BB47C5E7-69D8-4CA1-8D70-1791D292977F}" destId="{85F66737-B009-4639-AD95-1BB870B6F8D3}" srcOrd="0" destOrd="0" presId="urn:microsoft.com/office/officeart/2005/8/layout/pictureOrgChart+Icon"/>
    <dgm:cxn modelId="{1CD8BC46-3E83-467B-A67F-6D6A3B4D36B3}" type="presOf" srcId="{9EABDB7C-1A0B-4793-8926-275E491B8558}" destId="{85F66737-B009-4639-AD95-1BB870B6F8D3}" srcOrd="0" destOrd="0" presId="urn:microsoft.com/office/officeart/2005/8/layout/pictureOrgChart+Icon"/>
    <dgm:cxn modelId="{61656672-FD03-488A-81CA-BEC5C8259660}" type="presParOf" srcId="{BB47C5E7-69D8-4CA1-8D70-1791D292977F}" destId="{4AC54B23-10BF-4C0B-862C-14B19BD700BE}" srcOrd="1" destOrd="0" presId="urn:microsoft.com/office/officeart/2005/8/layout/pictureOrgChart+Icon"/>
    <dgm:cxn modelId="{BFB395AC-7226-42C5-8F6A-72D3A9AAFDB1}" type="presParOf" srcId="{BB47C5E7-69D8-4CA1-8D70-1791D292977F}" destId="{46D2E0C9-EADC-48B3-9DC5-9BC93BAAFC2C}" srcOrd="2" destOrd="0" presId="urn:microsoft.com/office/officeart/2005/8/layout/pictureOrgChart+Icon"/>
    <dgm:cxn modelId="{0101D24B-3C4F-4826-BD9B-B35FA84663E8}" type="presOf" srcId="{9EABDB7C-1A0B-4793-8926-275E491B8558}" destId="{46D2E0C9-EADC-48B3-9DC5-9BC93BAAFC2C}" srcOrd="1" destOrd="0" presId="urn:microsoft.com/office/officeart/2005/8/layout/pictureOrgChart+Icon"/>
    <dgm:cxn modelId="{AB0B32C7-0DF0-43FC-9CBB-7F225BC8021B}" type="presParOf" srcId="{7FD7D915-E278-494D-BDD9-21BF02AD17F6}" destId="{F39D8768-0E46-4DE7-878E-017704AC8E77}" srcOrd="1" destOrd="0" presId="urn:microsoft.com/office/officeart/2005/8/layout/pictureOrgChart+Icon"/>
    <dgm:cxn modelId="{BD05C954-E183-435D-B344-FA9BD4EFC6A4}" type="presParOf" srcId="{7FD7D915-E278-494D-BDD9-21BF02AD17F6}" destId="{1C296C2D-1228-4C1B-9D75-22859B1EAD59}" srcOrd="2" destOrd="0" presId="urn:microsoft.com/office/officeart/2005/8/layout/pictureOrgChart+Icon"/>
    <dgm:cxn modelId="{1D84EEAD-230C-4F84-A27C-D4EB4FE6CB18}" type="presParOf" srcId="{579EAF8E-3979-4777-B373-FA98A0B40BD7}" destId="{5D2F09F0-C8D9-4714-9617-4075D67FB2F1}" srcOrd="2" destOrd="0" presId="urn:microsoft.com/office/officeart/2005/8/layout/pictureOrgChart+Icon"/>
    <dgm:cxn modelId="{AD955422-384C-4D9C-ADA8-087975D6A8E7}" type="presParOf" srcId="{5D2F09F0-C8D9-4714-9617-4075D67FB2F1}" destId="{A6008EA5-4CBF-44D3-AE90-9A797F22D452}" srcOrd="0" destOrd="0" presId="urn:microsoft.com/office/officeart/2005/8/layout/pictureOrgChart+Icon"/>
    <dgm:cxn modelId="{F45ADE3E-313A-4610-9AD7-66BB28B4C3F0}" type="presOf" srcId="{58A0E634-FE90-42F0-B3ED-93573445F73D}" destId="{A6008EA5-4CBF-44D3-AE90-9A797F22D452}" srcOrd="0" destOrd="0" presId="urn:microsoft.com/office/officeart/2005/8/layout/pictureOrgChart+Icon"/>
    <dgm:cxn modelId="{E9DD485A-230A-4E67-8B3E-1E025D31CC0C}" type="presParOf" srcId="{5D2F09F0-C8D9-4714-9617-4075D67FB2F1}" destId="{B6A8C812-3D1E-4D64-88E5-9D5B0278E560}" srcOrd="1" destOrd="0" presId="urn:microsoft.com/office/officeart/2005/8/layout/pictureOrgChart+Icon"/>
    <dgm:cxn modelId="{FE88444A-94C4-4526-88C8-73D6607808C3}" type="presParOf" srcId="{B6A8C812-3D1E-4D64-88E5-9D5B0278E560}" destId="{5E590227-6CC0-4F07-997B-4B1743BF36BA}" srcOrd="0" destOrd="0" presId="urn:microsoft.com/office/officeart/2005/8/layout/pictureOrgChart+Icon"/>
    <dgm:cxn modelId="{CCDD6DBB-0111-4C51-B6EB-756C9856EC8D}" type="presParOf" srcId="{5E590227-6CC0-4F07-997B-4B1743BF36BA}" destId="{E5A45E6F-3BB6-4782-889D-182F04D7E03F}" srcOrd="0" destOrd="0" presId="urn:microsoft.com/office/officeart/2005/8/layout/pictureOrgChart+Icon"/>
    <dgm:cxn modelId="{BB0E87E7-1BDB-47E8-8F54-F710D890735A}" type="presOf" srcId="{90330D8C-9D93-4F0E-8FA8-CF60E19254C8}" destId="{E5A45E6F-3BB6-4782-889D-182F04D7E03F}" srcOrd="0" destOrd="0" presId="urn:microsoft.com/office/officeart/2005/8/layout/pictureOrgChart+Icon"/>
    <dgm:cxn modelId="{0F721269-ED4D-43B0-A1D6-416A8080ADF4}" type="presParOf" srcId="{5E590227-6CC0-4F07-997B-4B1743BF36BA}" destId="{7148F7C7-C56E-4DF3-AA1D-F382D0E07519}" srcOrd="1" destOrd="0" presId="urn:microsoft.com/office/officeart/2005/8/layout/pictureOrgChart+Icon"/>
    <dgm:cxn modelId="{A3C5A712-0A1A-47C1-BF13-349CCF75C3D8}" type="presParOf" srcId="{5E590227-6CC0-4F07-997B-4B1743BF36BA}" destId="{5CB0E5FC-FE5E-410D-A79A-942B9C03C3BC}" srcOrd="2" destOrd="0" presId="urn:microsoft.com/office/officeart/2005/8/layout/pictureOrgChart+Icon"/>
    <dgm:cxn modelId="{F0D446C9-A34F-4C26-AB50-1736E6A0E8ED}" type="presOf" srcId="{90330D8C-9D93-4F0E-8FA8-CF60E19254C8}" destId="{5CB0E5FC-FE5E-410D-A79A-942B9C03C3BC}" srcOrd="1" destOrd="0" presId="urn:microsoft.com/office/officeart/2005/8/layout/pictureOrgChart+Icon"/>
    <dgm:cxn modelId="{74B6F5E2-49B5-4BC3-98A4-91760EBF617C}" type="presParOf" srcId="{B6A8C812-3D1E-4D64-88E5-9D5B0278E560}" destId="{79387A4E-BE3A-45B9-B57D-7F614942FAF6}" srcOrd="1" destOrd="0" presId="urn:microsoft.com/office/officeart/2005/8/layout/pictureOrgChart+Icon"/>
    <dgm:cxn modelId="{5DB5D1B8-6C61-4830-AAE8-4467573A5820}" type="presParOf" srcId="{B6A8C812-3D1E-4D64-88E5-9D5B0278E560}" destId="{38C12649-4709-40C2-9B95-959E2CAE495C}" srcOrd="2" destOrd="0" presId="urn:microsoft.com/office/officeart/2005/8/layout/pictureOrgChart+Icon"/>
  </dgm:cxnLst>
  <dgm:bg/>
  <dgm:whole/>
</dgm:dataModel>
</file>

<file path=ppt/diagrams/layout1.xml><?xml version="1.0" encoding="utf-8"?>
<dgm:layoutDef xmlns:a="http://schemas.openxmlformats.org/drawingml/2006/main" xmlns:r="http://schemas.openxmlformats.org/officeDocument/2006/relationships" xmlns:dgm="http://schemas.openxmlformats.org/drawingml/2006/diagram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r:blip="">
            <dgm:adjLst/>
          </dgm:shape>
          <dgm:presOf/>
          <dgm:ruleLst/>
          <dgm:layoutNode name="rootComposite1">
            <dgm:alg type="composite"/>
            <dgm:shape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/>
              </dgm:ruleLst>
            </dgm:layoutNode>
            <dgm:layoutNode name="rootPict1" styleLbl="alignImgPlace1">
              <dgm:alg type="sp"/>
              <dgm:shape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/>
                    </dgm:ruleLst>
                  </dgm:layoutNode>
                  <dgm:layoutNode name="rootPict" styleLbl="alignImgPlace1">
                    <dgm:alg type="sp"/>
                    <dgm:shape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/>
                    </dgm:ruleLst>
                  </dgm:layoutNode>
                  <dgm:layoutNode name="rootPict3" styleLbl="alignImgPlace1">
                    <dgm:alg type="sp"/>
                    <dgm:shape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FBDA7B-9F90-4670-B0C7-A674A6CEA4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70F7ACE-F1C3-4297-9413-11C7475E52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39384F-6045-4179-BB75-0E2CFC1F3E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EF080F-D431-45A6-A115-D79A02DC51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1B4308-D9F2-46DA-86A6-263820591D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6BDDC9A-1E76-483E-8361-54C8B02C27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B389091-5A81-4A6E-89FD-3DDBEBDF07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D8597EB-5E90-4DCF-87D5-DEC137AD16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AC9627B-8538-45D0-AFF7-42E30E60A3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9B961F5-A922-4CA5-911B-505A6C68B6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1065B16-CD03-4E87-A051-237B4F2101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Relationship Id="rId3" Type="http://schemas.openxmlformats.org/officeDocument/2006/relationships/diagramData" Target="../diagrams/data1.xml" /><Relationship Id="rId4" Type="http://schemas.openxmlformats.org/officeDocument/2006/relationships/diagramLayout" Target="../diagrams/layout1.xml" /><Relationship Id="rId5" Type="http://schemas.openxmlformats.org/officeDocument/2006/relationships/diagramQuickStyle" Target="../diagrams/quickStyle1.xml" /><Relationship Id="rId6" Type="http://schemas.openxmlformats.org/officeDocument/2006/relationships/diagramColors" Target="../diagrams/colors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5715000" cy="381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" name="New Diagram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diagram">
            <dgm:relIds xmlns:dgm="http://schemas.openxmlformats.org/drawingml/2006/diagram" r:dm="rId3" r:lo="rId4" r:qs="rId5" r:cs="rId6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2019-06-28T17:16:56.129</cp:lastPrinted>
  <dcterms:created xsi:type="dcterms:W3CDTF">2019-06-28T12:16:56Z</dcterms:created>
  <dcterms:modified xsi:type="dcterms:W3CDTF">2019-06-28T12:19:12Z</dcterms:modified>
</cp:coreProperties>
</file>