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invertIfNegative val="1"/>
            <c:spPr>
              <a:solidFill>
                <a:srgbClr val="00FFFF"/>
              </a:solidFill>
              <a:ln w="38100" cmpd="thinThick">
                <a:solidFill>
                  <a:srgbClr val="808080"/>
                </a:solidFill>
                <a:prstDash val="dashDot"/>
              </a:ln>
            </c:spPr>
          </c:dPt>
          <c:dPt>
            <c:idx val="1"/>
            <c:invertIfNegative val="1"/>
            <c:spPr>
              <a:solidFill>
                <a:srgbClr val="A52A2A"/>
              </a:solidFill>
              <a:ln w="38100" cmpd="sng">
                <a:solidFill>
                  <a:srgbClr val="0000FF"/>
                </a:solidFill>
                <a:prstDash val="lgDashDot"/>
              </a:ln>
            </c:spPr>
          </c:dPt>
          <c:dPt>
            <c:idx val="2"/>
            <c:invertIfNegative val="1"/>
            <c:spPr>
              <a:solidFill>
                <a:srgbClr val="FF7F50"/>
              </a:solidFill>
              <a:ln w="25400" cmpd="dbl">
                <a:solidFill>
                  <a:srgbClr val="FF0000"/>
                </a:solidFill>
                <a:prstDash val="lgDashDotDot"/>
              </a:ln>
            </c:spPr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howLegendKey val="1"/>
              <c:showVal val="1"/>
              <c:showCatName val="0"/>
              <c:showSerName val="0"/>
              <c:showPercent val="1"/>
              <c:showBubbleSize val="0"/>
              <c:extLst/>
            </c:dLbl>
            <c:dLbl>
              <c:idx val="2"/>
              <c:showLegendKey val="0"/>
              <c:showVal val="0"/>
              <c:showCatName val="0"/>
              <c:showSerName val="1"/>
              <c:showPercent val="1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/>
          </c:dLbls>
          <c:cat>
            <c:strRef>
              <c:f>Sheet1!$A$2:$A$4</c:f>
              <c:strCache>
                <c:ptCount val="3"/>
                <c:pt idx="0">
                  <c:v>First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B0221C-3F2E-4D5F-B676-CD825ECB76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C75296-7C75-4F5C-ABD4-4A6A7D9617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A9DF31-0C17-4C73-9D51-E3187EAA18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3C9523-A6A9-4245-9C16-9BA7463B6C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68575C-0FA0-4A8E-838B-EE8C1AE6BC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645E32B-6C79-4F36-A431-68362C2642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408DC84-DF17-42C0-AD60-E7E2A6E85A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83A0B84-0932-43F2-B036-DB5354E8F1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C120524-2903-42C6-B087-AF874B3E73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F00926-BEED-4A12-9A78-E4B7CC435C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585FDE-EB66-4370-A23F-DE281C97DB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1270000" y="1270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2019-06-28T17:19:16.759</cp:lastPrinted>
  <dcterms:created xsi:type="dcterms:W3CDTF">2019-06-28T12:19:16Z</dcterms:created>
  <dcterms:modified xsi:type="dcterms:W3CDTF">2019-06-28T12:19:16Z</dcterms:modified>
</cp:coreProperties>
</file>