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9.6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chart1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ineChart>
        <c:grouping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#,##0.00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67451136"/>
        <c:axId val="66437120"/>
      </c:lineChart>
      <c:catAx>
        <c:axId val="67451136"/>
        <c:scaling>
          <c:orientation/>
        </c:scaling>
        <c:delete val="0"/>
        <c:axPos val="b"/>
        <c:majorTickMark val="out"/>
        <c:minorTickMark val="none"/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</c:scaling>
        <c:delete val="0"/>
        <c:axPos val="l"/>
        <c:majorGridlines/>
        <c:numFmt formatCode="General" sourceLinked="1"/>
        <c:majorTickMark val="out"/>
        <c:minorTickMark val="none"/>
        <c:crossAx val="67451136"/>
        <c:crosses val="autoZero"/>
        <c:crossBetween val="between"/>
      </c:valAx>
      <c:dTable>
        <c:showHorzBorder val="0"/>
        <c:showVertBorder val="0"/>
        <c:showOutline val="0"/>
        <c:showKeys val="0"/>
      </c:dTable>
    </c:plotArea>
    <c:legend>
      <c:legendPos/>
      <c:overlay val="0"/>
    </c:legend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99A17C3-8F31-4396-BA24-8773302A29F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AF38A81-7ED9-42FB-9809-552CEE0C698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CE6C4C-4878-4231-97A8-6F3F7EA34F7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38BDAFD-7F53-4DDB-B7C0-84AB8E15B06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52ECBF7-9C55-4358-9DD4-D1424ACC397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F1DCED2-3545-4F67-841A-79AE828E257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6606688-7800-41E6-B8B2-ABC2A878E81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3A0F580D-6A4C-4C69-A69F-2C0FF6BE47E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C39C0DA8-E17A-4260-BFD6-EB1EAA01FBB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88DD86C-4DE2-4A0C-9D88-1818735F5A4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DA71C43-167B-4297-88B5-8C486F11E54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ChartObject"/>
          <p:cNvGraphicFramePr/>
          <p:nvPr/>
        </p:nvGraphicFramePr>
        <p:xfrm>
          <a:off x="635000" y="635000"/>
          <a:ext cx="5715000" cy="381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19.06.14"/>
  <p:tag name="AS_TITLE" val="Aspose.Slides for .NET 4.0 Client Profile"/>
  <p:tag name="AS_VERSION" val="19.6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19.0600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2019-06-28T17:19:31.656</cp:lastPrinted>
  <dcterms:created xsi:type="dcterms:W3CDTF">2019-06-28T12:19:31Z</dcterms:created>
  <dcterms:modified xsi:type="dcterms:W3CDTF">2019-06-28T12:19:31Z</dcterms:modified>
</cp:coreProperties>
</file>