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1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sizeRepresents val="w"/>
        <c:axId val="67470080"/>
        <c:axId val="67466368"/>
      </c:bubbleChart>
      <c:valAx>
        <c:axId val="6747008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7466368"/>
        <c:crosses val="autoZero"/>
        <c:crossBetween val="midCat"/>
      </c:valAx>
      <c:valAx>
        <c:axId val="67466368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7008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2DF1AD-C4C8-4714-A58D-016E1226EB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FA3D8F-C7A0-45A7-A26F-99B1C8D831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8C1DF4-BAD3-4D0C-B719-BDBE11B491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F880D8-3F09-4F47-8EE5-74692690FD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7051C7-82E0-4379-B732-B54C27AEDB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061682-180C-4548-9036-42DB4A8644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EF7C95F-7402-428F-8D1D-C0AFDE7226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4EE82E9-17C8-4639-B6C9-A6B9DBF42D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9E4D19F-8420-41C1-AD32-5F43A385A1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8AEA42-9176-4DE0-8B58-0E4EC84F99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DC0384-9F16-4696-B02E-80FB2A43CD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2019-06-28T17:20:11.113</cp:lastPrinted>
  <dcterms:created xsi:type="dcterms:W3CDTF">2019-06-28T12:20:11Z</dcterms:created>
  <dcterms:modified xsi:type="dcterms:W3CDTF">2019-06-28T12:20:11Z</dcterms:modified>
</cp:coreProperties>
</file>