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oleObject" Target="file:///D:\Aspose.Slides\Aspose.Slides-for-.NET-master\Examples\Data\Charts\externalWorkbook.xlsx" TargetMode="External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oleObject" Target="file:///D:\Aspose.Slides\Aspose.Slides-for-.NET-master\Examples\Data\Charts\externalWorkbook1.xlsx" TargetMode="External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7.6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6.5</c:v>
                </c:pt>
                <c:pt idx="1">
                  <c:v>3.5</c:v>
                </c:pt>
                <c:pt idx="2">
                  <c:v>4.8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externalData r:id="rId1">
    <c:autoUpdate val="0"/>
  </c:externalData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579B4F-F2CF-4113-92AB-DCF534E494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A005CF-9A6D-4E0D-8915-38D4C8E16C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030CF6-F884-41E6-83B4-09751901CB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1DA07C-3A99-4A62-8432-2FCA6B192B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89E590-1B74-4706-B406-81F952C9CA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F932E6-A81C-46F0-B533-CC4F425D36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1F9BEF9-91D2-484F-B623-A8C6255673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150730-CC43-4E3C-8204-568EBC143B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8524224-24C9-4E70-AF86-05B83747F1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A235BB-17F1-4BA3-95EE-50C7C47E04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FD3F87-4DA1-48D6-A960-56663EFE72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080000" cy="762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Object"/>
          <p:cNvGraphicFramePr/>
          <p:nvPr/>
        </p:nvGraphicFramePr>
        <p:xfrm>
          <a:off x="635000" y="635000"/>
          <a:ext cx="5080000" cy="7620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2019-05-08T01:34:13.086</cp:lastPrinted>
  <dcterms:created xsi:type="dcterms:W3CDTF">2019-05-07T20:34:13Z</dcterms:created>
  <dcterms:modified xsi:type="dcterms:W3CDTF">2019-06-28T12:20:10Z</dcterms:modified>
</cp:coreProperties>
</file>