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D:\Aspose.Slides\Aspose.Slides-for-.NET-master\Examples\Data\Charts\externalWorkbook.xlsx" TargetMode="External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100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F9046A-862B-4D14-B32B-B65A43332D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8499E2-7EEF-4FEF-829B-F3C7142E77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B63051-8849-40E7-A978-334573E91B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962588-E5D8-408A-B3B0-4FA67A9005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FC158D-2A5B-48A3-97CA-6849ED76F4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E4F4D85-82E2-4793-AE8B-FD9B40A07D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F12E862-69BB-47B9-85F6-BA3AE6D227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C0829B6-7FE1-4516-A7E3-51CC2B74AE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082C348-1779-4B9E-9B36-6EAA9B55C0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0175B8-DDBD-479D-9B34-5638992735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DC63A0-13CD-45DD-97B4-F7A6736400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2019-06-28T17:20:09.781</cp:lastPrinted>
  <dcterms:created xsi:type="dcterms:W3CDTF">2019-06-28T12:20:09Z</dcterms:created>
  <dcterms:modified xsi:type="dcterms:W3CDTF">2019-06-28T12:20:09Z</dcterms:modified>
</cp:coreProperties>
</file>