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4.3</c:v>
                </c:pt>
                <c:pt idx="1" formatCode="0.00%">
                  <c:v>2.5</c:v>
                </c:pt>
                <c:pt idx="2" formatCode="0.00%">
                  <c:v>3.5</c:v>
                </c:pt>
                <c:pt idx="3" formatCode="0.00%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.00%">
                  <c:v>2.4</c:v>
                </c:pt>
                <c:pt idx="1" formatCode="0.00%">
                  <c:v>4.4</c:v>
                </c:pt>
                <c:pt idx="2" formatCode="0.00%">
                  <c:v>1.8</c:v>
                </c:pt>
                <c:pt idx="3" formatCode="0.00%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0.00%">
                  <c:v>2</c:v>
                </c:pt>
                <c:pt idx="1" formatCode="0.00%">
                  <c:v>2</c:v>
                </c:pt>
                <c:pt idx="2" formatCode="0.00%">
                  <c:v>3</c:v>
                </c:pt>
                <c:pt idx="3" formatCode="0.00%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0.00%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63F6FE-EA48-4250-8CEE-DD3355F2A4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B01E61-7837-454B-BB94-447BA33BDE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AC0C29-AF1E-48A3-A8F9-DBF51339F3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583ED1-DCD7-462E-B6CC-DCBDD9EEF9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22D4C4-B7ED-48D3-A8D8-5A899BC8C3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9AF5B8-F821-4622-8576-CA2280B705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694D17-D249-4A03-9DDF-4778FBEB3A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241B842-82F7-4F72-9EE2-597A8B48FC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E7EFFD6-9EA0-4685-9D28-EBE73E77C1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EB9D63-608D-488C-8A7C-CC901695B9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87B307-A315-4206-BAC2-4AA25479F7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2019-06-28T17:19:06.161</cp:lastPrinted>
  <dcterms:created xsi:type="dcterms:W3CDTF">2019-06-28T12:19:06Z</dcterms:created>
  <dcterms:modified xsi:type="dcterms:W3CDTF">2019-06-28T12:19:06Z</dcterms:modified>
</cp:coreProperties>
</file>