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270"/>
      <c:depthPercent val="150"/>
      <c:rAngAx val="1"/>
    </c:view3D>
    <c:plotArea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Sheet1!$A$2,Sheet1!$A$3,Sheet1!$A$4,Sheet1!$A$5,Sheet1!$A$2,Sheet1!$A$3,Sheet1!$A$4</c:f>
              <c:strCache>
                <c:ptCount val="7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  <c:pt idx="3">
                  <c:v>Category 4</c:v>
                </c:pt>
                <c:pt idx="4">
                  <c:v>Caetegoty 1</c:v>
                </c:pt>
                <c:pt idx="5">
                  <c:v>Caetegoty 2</c:v>
                </c:pt>
                <c:pt idx="6">
                  <c:v>Caetegoty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30</c:v>
                </c:pt>
                <c:pt idx="3">
                  <c:v>4.5</c:v>
                </c:pt>
              </c:numCache>
            </c:numRef>
          </c:val>
          <c:shape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Sheet1!$A$2,Sheet1!$A$3,Sheet1!$A$4,Sheet1!$A$5,Sheet1!$A$2,Sheet1!$A$3,Sheet1!$A$4</c:f>
              <c:strCache>
                <c:ptCount val="7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  <c:pt idx="3">
                  <c:v>Category 4</c:v>
                </c:pt>
                <c:pt idx="4">
                  <c:v>Caetegoty 1</c:v>
                </c:pt>
                <c:pt idx="5">
                  <c:v>Caetegoty 2</c:v>
                </c:pt>
                <c:pt idx="6">
                  <c:v>Caetegoty 3</c:v>
                </c:pt>
              </c:strCache>
            </c:strRef>
          </c:cat>
          <c:val>
            <c:numRef>
              <c:f>Sheet1!$C$2,Sheet1!$C$3,Sheet1!$C$4,Sheet1!$C$5,Sheet1!$B$2,Sheet1!$B$3,Sheet1!$B$4,Sheet1!$C$2,Sheet1!$C$3,Sheet1!$C$4</c:f>
              <c:numCache>
                <c:formatCode>General</c:formatCode>
                <c:ptCount val="10"/>
                <c:pt idx="0">
                  <c:v>30</c:v>
                </c:pt>
                <c:pt idx="1">
                  <c:v>10</c:v>
                </c:pt>
                <c:pt idx="2">
                  <c:v>60</c:v>
                </c:pt>
                <c:pt idx="3">
                  <c:v>2.8</c:v>
                </c:pt>
                <c:pt idx="4">
                  <c:v>20</c:v>
                </c:pt>
                <c:pt idx="5">
                  <c:v>50</c:v>
                </c:pt>
                <c:pt idx="6">
                  <c:v>30</c:v>
                </c:pt>
                <c:pt idx="7">
                  <c:v>30</c:v>
                </c:pt>
                <c:pt idx="8">
                  <c:v>10</c:v>
                </c:pt>
                <c:pt idx="9">
                  <c:v>60</c:v>
                </c:pt>
              </c:numCache>
            </c:numRef>
          </c:val>
          <c:shape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Sheet1!$A$2,Sheet1!$A$3,Sheet1!$A$4,Sheet1!$A$5,Sheet1!$A$2,Sheet1!$A$3,Sheet1!$A$4</c:f>
              <c:strCache>
                <c:ptCount val="7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  <c:pt idx="3">
                  <c:v>Category 4</c:v>
                </c:pt>
                <c:pt idx="4">
                  <c:v>Caetegoty 1</c:v>
                </c:pt>
                <c:pt idx="5">
                  <c:v>Caetegoty 2</c:v>
                </c:pt>
                <c:pt idx="6">
                  <c:v>Caetegoty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hape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/>
        <c:shape/>
        <c:axId val="67451136"/>
        <c:axId val="66437120"/>
        <c:axId val="0"/>
      </c:bar3D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32D18C-D6A3-425A-BF7C-3A399966E4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15CF7C-0CA4-4830-B824-BA776E5F92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6EC1A2-E1FE-43E3-BCB0-A7BCBE1E12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036362-8495-4866-A760-1F851AD160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7F20A2-9961-4D85-8CBC-2B2DCD8C82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1AA70D-96DB-414D-845A-8E1E2CBD88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4D59BD-C499-48B2-9546-3EC697FF86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33C12D-B8A3-49BD-83EC-2650B0E11B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3246ECB-AA50-4383-A0EF-D0F338C0E2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CB3458-0DF6-4C2E-B838-FEC5B9EA67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5653EB-EFE1-4033-8C9C-6979188404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2019-06-28T17:19:56.858</cp:lastPrinted>
  <dcterms:created xsi:type="dcterms:W3CDTF">2019-06-28T12:19:56Z</dcterms:created>
  <dcterms:modified xsi:type="dcterms:W3CDTF">2019-06-28T12:19:56Z</dcterms:modified>
</cp:coreProperties>
</file>