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plitType val="percent"/>
        <c:splitPos val="53"/>
        <c:secondPieSize val="149"/>
        <c:serLines/>
      </c:of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603A10-9D72-40E1-9FB0-1F2CB55D5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F9FD2E-8B3A-4B6D-9276-B63004074F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84714F-7468-4C49-B135-F91A02A509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0CCEDD-7484-4731-A583-5FCD87905A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EF08F4-35F1-4E05-A089-7074F3CA56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768939-ABE1-475D-A9EB-4E831534A7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01CF6A9-5E30-43B5-88D7-70C2376AD7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843756-831A-4666-8283-0D7C205F21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9D3E7CF-460E-435F-831D-0A9EF9C73F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572DBE-EF11-4260-9878-E586994017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A566C4-CE41-4DB8-9A47-6033563754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2019-06-28T17:20:00.827</cp:lastPrinted>
  <dcterms:created xsi:type="dcterms:W3CDTF">2019-06-28T12:20:00Z</dcterms:created>
  <dcterms:modified xsi:type="dcterms:W3CDTF">2019-06-28T12:20:00Z</dcterms:modified>
</cp:coreProperties>
</file>