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 val="500"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657224-995D-4146-AD82-BB64B0A27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077ECE-46FF-4B55-81E5-8138FD5EF0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5598BE-F7C5-495A-AA81-FFDBEF64E0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6F6C7F-C3A6-47B3-8FCF-4E855EB7B7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D2482-74DD-444F-AC64-5E643AD384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B1EA77-E5BF-4454-B9F7-84BD9BC831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C3C068-9678-43C0-8CA8-668C480BFF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5664226-6D60-41D9-B2CA-8BD870A7DD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AAA94AD-5426-431B-A2F5-DCC41D79A8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42EC96-9EB8-4560-BB19-D6DB9CCBF9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70838C-9351-46F1-A858-F1C8A393EB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635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2019-06-28T17:19:53.689</cp:lastPrinted>
  <dcterms:created xsi:type="dcterms:W3CDTF">2019-06-28T12:19:53Z</dcterms:created>
  <dcterms:modified xsi:type="dcterms:W3CDTF">2019-06-28T12:19:53Z</dcterms:modified>
</cp:coreProperties>
</file>