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6E3CD1-1005-4D00-8340-D098C42352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DBECA3-5376-4E98-8127-C9043B9561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0A8A9E-93FB-4DD8-8685-75BFD35300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F27C7A-7BD0-425C-BB93-A41858522D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0A99E4-18FE-410C-8860-651099820D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A89B36-4226-4495-8B8B-670C23AAB2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F6EBFD9-68E4-4218-ACCF-4D223AF9AE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2D182B7-FE0D-4BD2-BF43-4354DA9247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15982E5-7ABD-4F7B-9AC7-572D8F3F69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01AF32-6944-48E5-BEE5-5187CEE98E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84CF2A-7D72-4F8F-B22C-ECA2FA87F2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2019-06-28T17:19:49.251</cp:lastPrinted>
  <dcterms:created xsi:type="dcterms:W3CDTF">2019-06-28T12:19:49Z</dcterms:created>
  <dcterms:modified xsi:type="dcterms:W3CDTF">2019-06-28T12:19:49Z</dcterms:modified>
</cp:coreProperties>
</file>