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Reds</c:v>
                </c:pt>
              </c:strCache>
            </c:strRef>
          </c:tx>
          <c:spPr>
            <a:solidFill>
              <a:srgbClr val="FF0000"/>
            </a:solidFill>
          </c:spPr>
          <c:invertIfNegative val="1"/>
          <c:dLbls>
            <c:numFmt formatCode="0.0%" sourceLinked="0"/>
            <c:txPr>
              <a:bodyPr/>
              <a:p>
                <a:pPr>
                  <a:defRPr sz="1000" smtId="4294967295">
                    <a:solidFill>
                      <a:srgbClr val="FFFFFF"/>
                    </a:solidFill>
                  </a:defRPr>
                </a:pPr>
                <a:endParaRPr sz="1000" smtId="4294967295">
                  <a:solidFill>
                    <a:srgbClr val="FFFFFF"/>
                  </a:solidFill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0.3</c:v>
                </c:pt>
                <c:pt idx="1">
                  <c:v>0.5</c:v>
                </c:pt>
                <c:pt idx="2">
                  <c:v>0.8</c:v>
                </c:pt>
                <c:pt idx="3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Blues</c:v>
                </c:pt>
              </c:strCache>
            </c:strRef>
          </c:tx>
          <c:spPr>
            <a:solidFill>
              <a:srgbClr val="0000FF"/>
            </a:solidFill>
          </c:spPr>
          <c:invertIfNegative val="1"/>
          <c:dLbls>
            <c:numFmt formatCode="0.0%" sourceLinked="0"/>
            <c:txPr>
              <a:bodyPr/>
              <a:p>
                <a:pPr>
                  <a:defRPr sz="1000" smtId="4294967295">
                    <a:solidFill>
                      <a:srgbClr val="FFFFFF"/>
                    </a:solidFill>
                  </a:defRPr>
                </a:pPr>
                <a:endParaRPr sz="1000" smtId="4294967295">
                  <a:solidFill>
                    <a:srgbClr val="FFFFFF"/>
                  </a:solidFill>
                </a:endParaR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0.7</c:v>
                </c:pt>
                <c:pt idx="1">
                  <c:v>0.5</c:v>
                </c:pt>
                <c:pt idx="2">
                  <c:v>0.2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0.00%" sourceLinked="0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78B9F-9E98-4177-89C1-82BE3DC98C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8CA534-2AE2-44A8-9EC1-5D27E84C46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A85904-6BAD-4714-BD81-2CB92230DC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5BEE8B-6B08-4DAE-9430-03B493DDD8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E7EFFE-9139-4F1C-B6B4-956DA99904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30F9AE-E54E-47BA-B695-D7A3168B4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6DED8D9-F63F-422E-912C-42B5839C53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9CD78E8-4A2B-41D2-B7EB-47FF6F0CF4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A71C88-D9D9-409F-8F58-877F6D7A60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054719-2FAF-49B2-B750-FB7B981CE4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1B4B45-8059-4C3B-9F4C-7E2C3FAFFE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2019-06-28T17:19:55.270</cp:lastPrinted>
  <dcterms:created xsi:type="dcterms:W3CDTF">2019-06-28T12:19:55Z</dcterms:created>
  <dcterms:modified xsi:type="dcterms:W3CDTF">2019-06-28T12:19:55Z</dcterms:modified>
</cp:coreProperties>
</file>