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F81BD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-20</c:v>
                </c:pt>
                <c:pt idx="1">
                  <c:v>50</c:v>
                </c:pt>
                <c:pt idx="2">
                  <c:v>-30</c:v>
                </c:pt>
              </c:numCache>
            </c:numRef>
          </c:val>
          <c:extLst>
            <c:ext uri="{6F2FDCE9-48DA-4B69-8628-5D25D57E5C99}">
              <c14:invertSolidFillFmt xmlns:c14="http://schemas.microsoft.com/office/drawing/2007/8/2/chart">
                <c14:spPr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3F29C5-A1D5-414F-A549-131DCFE4E1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559A2C-3161-4FBA-BB87-CAF9154A04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8B23E7-60B2-4535-B555-D6D229DA3C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FD6A6A-BB10-4B9C-ABDE-29E1C4D818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9A3EAB-C10C-4009-948B-881AAA840B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E3E79E-795B-4B62-979A-3F881AC119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005A049-690F-44A2-8017-84113B2A28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2F9BC0E-513F-4DAC-84B1-3BA349FFB2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3108A94-4B4A-4CBE-9B03-BDA23287ED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C1FC45-8C77-4216-B388-5594E212B7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ECCD4C9-AB5A-49AE-B529-4ED74F954C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1270000" y="1270000"/>
          <a:ext cx="5080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2019-06-28T17:20:46.201</cp:lastPrinted>
  <dcterms:created xsi:type="dcterms:W3CDTF">2019-06-28T12:20:46Z</dcterms:created>
  <dcterms:modified xsi:type="dcterms:W3CDTF">2019-06-28T12:20:46Z</dcterms:modified>
</cp:coreProperties>
</file>