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spPr>
    <a:ln cmpd="sng">
      <a:solidFill>
        <a:prstClr val="black"/>
      </a:solidFill>
    </a:ln>
  </c:spPr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A12C6E-D002-4934-B558-FCFF6C4BB9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A66035-1955-49AF-B0BF-EF5C7CDA17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A5F79C-060F-4BBA-B2A9-215553ACB8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5C71AD-83F8-4A6D-95E6-5F5CF59248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6D967D-C923-4045-BE60-F49D87543B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01F542-8CE7-43F9-835A-EFFAF86D1D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B742010-4C18-41C8-AF5D-85C39F8815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96A49FB-3899-4BC6-B889-CCF5B6F507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21BCCBE-6CA4-4ACE-86CD-A44637922A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97DEAE-5F90-4F92-8267-161664EA8D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915F87-CEE4-4387-B2F8-9C57D6C40F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1270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2019-06-28T17:19:05.470</cp:lastPrinted>
  <dcterms:created xsi:type="dcterms:W3CDTF">2019-06-28T12:19:05Z</dcterms:created>
  <dcterms:modified xsi:type="dcterms:W3CDTF">2019-06-28T12:19:05Z</dcterms:modified>
</cp:coreProperties>
</file>