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.Slides\Aspose.Slides-for-.NET-master\Examples\Data\Charts\external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100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79B4F-F2CF-4113-92AB-DCF534E49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A005CF-9A6D-4E0D-8915-38D4C8E1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30CF6-F884-41E6-83B4-09751901C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DA07C-3A99-4A62-8432-2FCA6B192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9E590-1B74-4706-B406-81F952C9C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F932E6-A81C-46F0-B533-CC4F425D3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F9BEF9-91D2-484F-B623-A8C625567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50730-CC43-4E3C-8204-568EBC143B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524224-24C9-4E70-AF86-05B83747F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A235BB-17F1-4BA3-95EE-50C7C47E0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3F87-4DA1-48D6-A960-56663EFE7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2019-05-08T01:34:13.086</cp:lastPrinted>
  <dcterms:created xsi:type="dcterms:W3CDTF">2019-05-07T20:34:13Z</dcterms:created>
  <dcterms:modified xsi:type="dcterms:W3CDTF">2019-06-28T12:20:09Z</dcterms:modified>
</cp:coreProperties>
</file>